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5" r:id="rId4"/>
  </p:sldMasterIdLst>
  <p:notesMasterIdLst>
    <p:notesMasterId r:id="rId5"/>
  </p:notesMasterIdLst>
  <p:sldIdLst>
    <p:sldId id="256" r:id="rId6"/>
    <p:sldId id="257" r:id="rId7"/>
  </p:sldIdLst>
  <p:sldSz cy="6858000" cx="9144000"/>
  <p:notesSz cx="6858000" cy="9144000"/>
  <p:embeddedFontLst>
    <p:embeddedFont>
      <p:font typeface="Lato"/>
      <p:regular r:id="rId8"/>
      <p:bold r:id="rId9"/>
      <p:italic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 roundtripDataSignature="AMtx7mixIK1qb9YEPGSWQ63JLm8wIQnv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11" Type="http://schemas.openxmlformats.org/officeDocument/2006/relationships/font" Target="fonts/Lato-boldItalic.fntdata"/><Relationship Id="rId10" Type="http://schemas.openxmlformats.org/officeDocument/2006/relationships/font" Target="fonts/Lato-italic.fntdata"/><Relationship Id="rId12" Type="http://customschemas.google.com/relationships/presentationmetadata" Target="metadata"/><Relationship Id="rId9" Type="http://schemas.openxmlformats.org/officeDocument/2006/relationships/font" Target="fonts/Lato-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La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Lato"/>
                <a:ea typeface="Lato"/>
                <a:cs typeface="Lato"/>
                <a:sym typeface="La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Lato"/>
                <a:ea typeface="Lato"/>
                <a:cs typeface="Lato"/>
                <a:sym typeface="La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Lato"/>
                <a:ea typeface="Lato"/>
                <a:cs typeface="Lato"/>
                <a:sym typeface="Lato"/>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Lato"/>
                <a:ea typeface="Lato"/>
                <a:cs typeface="Lato"/>
                <a:sym typeface="Lato"/>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Lato"/>
                <a:ea typeface="Lato"/>
                <a:cs typeface="Lato"/>
                <a:sym typeface="Lato"/>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Lato"/>
                <a:ea typeface="Lato"/>
                <a:cs typeface="Lato"/>
                <a:sym typeface="Lato"/>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Lato"/>
                <a:ea typeface="Lato"/>
                <a:cs typeface="Lato"/>
                <a:sym typeface="Lato"/>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Lato"/>
                <a:ea typeface="Lato"/>
                <a:cs typeface="Lato"/>
                <a:sym typeface="La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Lato"/>
                <a:ea typeface="Lato"/>
                <a:cs typeface="Lato"/>
                <a:sym typeface="Lato"/>
              </a:rPr>
              <a:t>‹#›</a:t>
            </a:fld>
            <a:endParaRPr b="0" i="0" sz="1200" u="none" cap="none" strike="noStrike">
              <a:solidFill>
                <a:schemeClr val="dk1"/>
              </a:solidFill>
              <a:latin typeface="Lato"/>
              <a:ea typeface="Lato"/>
              <a:cs typeface="Lato"/>
              <a:sym typeface="Lato"/>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 name="Google Shape;4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 name="Google Shape;50;p25:notes"/>
          <p:cNvSpPr txBox="1"/>
          <p:nvPr>
            <p:ph idx="3" type="hdr"/>
          </p:nvPr>
        </p:nvSpPr>
        <p:spPr>
          <a:xfrm>
            <a:off x="0" y="0"/>
            <a:ext cx="2971800" cy="45878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 name="Google Shape;51;p25:notes"/>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 name="Google Shape;5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8" name="Google Shape;58;p26:notes"/>
          <p:cNvSpPr/>
          <p:nvPr>
            <p:ph idx="2" type="sldImg"/>
          </p:nvPr>
        </p:nvSpPr>
        <p:spPr>
          <a:xfrm>
            <a:off x="1371600" y="763588"/>
            <a:ext cx="5029200" cy="37719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
            <a:headEnd len="sm" w="sm" type="none"/>
            <a:tailEnd len="sm" w="sm" type="none"/>
          </a:ln>
        </p:spPr>
      </p:sp>
      <p:sp>
        <p:nvSpPr>
          <p:cNvPr id="59" name="Google Shape;59;p26:notes"/>
          <p:cNvSpPr txBox="1"/>
          <p:nvPr>
            <p:ph idx="1" type="body"/>
          </p:nvPr>
        </p:nvSpPr>
        <p:spPr>
          <a:xfrm>
            <a:off x="777875" y="4776788"/>
            <a:ext cx="6218238" cy="4525962"/>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6" name="Shape 16"/>
        <p:cNvGrpSpPr/>
        <p:nvPr/>
      </p:nvGrpSpPr>
      <p:grpSpPr>
        <a:xfrm>
          <a:off x="0" y="0"/>
          <a:ext cx="0" cy="0"/>
          <a:chOff x="0" y="0"/>
          <a:chExt cx="0" cy="0"/>
        </a:xfrm>
      </p:grpSpPr>
      <p:sp>
        <p:nvSpPr>
          <p:cNvPr id="17" name="Google Shape;17;p88"/>
          <p:cNvSpPr txBox="1"/>
          <p:nvPr>
            <p:ph type="title"/>
          </p:nvPr>
        </p:nvSpPr>
        <p:spPr>
          <a:xfrm>
            <a:off x="628650" y="20448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88"/>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 name="Shape 19"/>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20" name="Shape 20"/>
        <p:cNvGrpSpPr/>
        <p:nvPr/>
      </p:nvGrpSpPr>
      <p:grpSpPr>
        <a:xfrm>
          <a:off x="0" y="0"/>
          <a:ext cx="0" cy="0"/>
          <a:chOff x="0" y="0"/>
          <a:chExt cx="0" cy="0"/>
        </a:xfrm>
      </p:grpSpPr>
      <p:sp>
        <p:nvSpPr>
          <p:cNvPr id="21" name="Google Shape;21;p89"/>
          <p:cNvSpPr txBox="1"/>
          <p:nvPr>
            <p:ph type="ctrTitle"/>
          </p:nvPr>
        </p:nvSpPr>
        <p:spPr>
          <a:xfrm>
            <a:off x="519322" y="2497210"/>
            <a:ext cx="5486400" cy="807098"/>
          </a:xfrm>
          <a:prstGeom prst="rect">
            <a:avLst/>
          </a:prstGeom>
          <a:noFill/>
          <a:ln>
            <a:noFill/>
          </a:ln>
        </p:spPr>
        <p:txBody>
          <a:bodyPr anchorCtr="0" anchor="t" bIns="45700" lIns="91425" spcFirstLastPara="1" rIns="91425" wrap="square" tIns="45700">
            <a:noAutofit/>
          </a:bodyPr>
          <a:lstStyle>
            <a:lvl1pPr lvl="0" algn="l">
              <a:lnSpc>
                <a:spcPct val="90000"/>
              </a:lnSpc>
              <a:spcBef>
                <a:spcPts val="0"/>
              </a:spcBef>
              <a:spcAft>
                <a:spcPts val="0"/>
              </a:spcAft>
              <a:buClr>
                <a:schemeClr val="dk1"/>
              </a:buClr>
              <a:buSzPts val="3200"/>
              <a:buFont typeface="Lato"/>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89"/>
          <p:cNvSpPr txBox="1"/>
          <p:nvPr>
            <p:ph idx="1" type="subTitle"/>
          </p:nvPr>
        </p:nvSpPr>
        <p:spPr>
          <a:xfrm>
            <a:off x="519321" y="3615100"/>
            <a:ext cx="5486401" cy="484771"/>
          </a:xfrm>
          <a:prstGeom prst="rect">
            <a:avLst/>
          </a:prstGeom>
          <a:noFill/>
          <a:ln>
            <a:noFill/>
          </a:ln>
        </p:spPr>
        <p:txBody>
          <a:bodyPr anchorCtr="0" anchor="t" bIns="45700" lIns="91425" spcFirstLastPara="1" rIns="91425" wrap="square" tIns="45700">
            <a:normAutofit/>
          </a:bodyPr>
          <a:lstStyle>
            <a:lvl1pPr lvl="0" algn="l">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23" name="Google Shape;23;p89"/>
          <p:cNvSpPr txBox="1"/>
          <p:nvPr>
            <p:ph idx="2" type="body"/>
          </p:nvPr>
        </p:nvSpPr>
        <p:spPr>
          <a:xfrm>
            <a:off x="519321" y="2034071"/>
            <a:ext cx="2949178" cy="386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600"/>
              <a:buNone/>
              <a:defRPr sz="1600">
                <a:solidFill>
                  <a:schemeClr val="dk1"/>
                </a:solidFill>
              </a:defRPr>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4" name="Shape 24"/>
        <p:cNvGrpSpPr/>
        <p:nvPr/>
      </p:nvGrpSpPr>
      <p:grpSpPr>
        <a:xfrm>
          <a:off x="0" y="0"/>
          <a:ext cx="0" cy="0"/>
          <a:chOff x="0" y="0"/>
          <a:chExt cx="0" cy="0"/>
        </a:xfrm>
      </p:grpSpPr>
      <p:sp>
        <p:nvSpPr>
          <p:cNvPr id="25" name="Google Shape;25;p97"/>
          <p:cNvSpPr txBox="1"/>
          <p:nvPr>
            <p:ph type="title"/>
          </p:nvPr>
        </p:nvSpPr>
        <p:spPr>
          <a:xfrm>
            <a:off x="629841" y="206102"/>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7"/>
          <p:cNvSpPr txBox="1"/>
          <p:nvPr>
            <p:ph idx="1" type="body"/>
          </p:nvPr>
        </p:nvSpPr>
        <p:spPr>
          <a:xfrm>
            <a:off x="629842" y="1561895"/>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27" name="Google Shape;27;p9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8" name="Google Shape;28;p97"/>
          <p:cNvSpPr txBox="1"/>
          <p:nvPr>
            <p:ph idx="3" type="body"/>
          </p:nvPr>
        </p:nvSpPr>
        <p:spPr>
          <a:xfrm>
            <a:off x="4629150" y="1561895"/>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29" name="Google Shape;29;p9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30" name="Shape 30"/>
        <p:cNvGrpSpPr/>
        <p:nvPr/>
      </p:nvGrpSpPr>
      <p:grpSpPr>
        <a:xfrm>
          <a:off x="0" y="0"/>
          <a:ext cx="0" cy="0"/>
          <a:chOff x="0" y="0"/>
          <a:chExt cx="0" cy="0"/>
        </a:xfrm>
      </p:grpSpPr>
      <p:sp>
        <p:nvSpPr>
          <p:cNvPr id="31" name="Google Shape;31;p98"/>
          <p:cNvSpPr txBox="1"/>
          <p:nvPr>
            <p:ph type="title"/>
          </p:nvPr>
        </p:nvSpPr>
        <p:spPr>
          <a:xfrm>
            <a:off x="630238" y="36512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98"/>
          <p:cNvSpPr txBox="1"/>
          <p:nvPr>
            <p:ph idx="1" type="body"/>
          </p:nvPr>
        </p:nvSpPr>
        <p:spPr>
          <a:xfrm>
            <a:off x="630238" y="1681163"/>
            <a:ext cx="386873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2400"/>
              <a:buNone/>
              <a:defRPr b="1" sz="2400"/>
            </a:lvl1pPr>
            <a:lvl2pPr indent="-228600" lvl="1" marL="914400" algn="l">
              <a:lnSpc>
                <a:spcPct val="90000"/>
              </a:lnSpc>
              <a:spcBef>
                <a:spcPts val="375"/>
              </a:spcBef>
              <a:spcAft>
                <a:spcPts val="0"/>
              </a:spcAft>
              <a:buClr>
                <a:schemeClr val="dk1"/>
              </a:buClr>
              <a:buSzPts val="2000"/>
              <a:buNone/>
              <a:defRPr b="1" sz="2000"/>
            </a:lvl2pPr>
            <a:lvl3pPr indent="-228600" lvl="2" marL="1371600" algn="l">
              <a:lnSpc>
                <a:spcPct val="90000"/>
              </a:lnSpc>
              <a:spcBef>
                <a:spcPts val="375"/>
              </a:spcBef>
              <a:spcAft>
                <a:spcPts val="0"/>
              </a:spcAft>
              <a:buClr>
                <a:schemeClr val="dk1"/>
              </a:buClr>
              <a:buSzPts val="1800"/>
              <a:buNone/>
              <a:defRPr b="1" sz="1800"/>
            </a:lvl3pPr>
            <a:lvl4pPr indent="-228600" lvl="3" marL="1828800" algn="l">
              <a:lnSpc>
                <a:spcPct val="90000"/>
              </a:lnSpc>
              <a:spcBef>
                <a:spcPts val="375"/>
              </a:spcBef>
              <a:spcAft>
                <a:spcPts val="0"/>
              </a:spcAft>
              <a:buClr>
                <a:schemeClr val="dk1"/>
              </a:buClr>
              <a:buSzPts val="1600"/>
              <a:buNone/>
              <a:defRPr b="1" sz="1600"/>
            </a:lvl4pPr>
            <a:lvl5pPr indent="-228600" lvl="4" marL="2286000" algn="l">
              <a:lnSpc>
                <a:spcPct val="90000"/>
              </a:lnSpc>
              <a:spcBef>
                <a:spcPts val="375"/>
              </a:spcBef>
              <a:spcAft>
                <a:spcPts val="0"/>
              </a:spcAft>
              <a:buClr>
                <a:schemeClr val="dk1"/>
              </a:buClr>
              <a:buSzPts val="1600"/>
              <a:buNone/>
              <a:defRPr b="1" sz="1600"/>
            </a:lvl5pPr>
            <a:lvl6pPr indent="-228600" lvl="5" marL="2743200" algn="l">
              <a:lnSpc>
                <a:spcPct val="90000"/>
              </a:lnSpc>
              <a:spcBef>
                <a:spcPts val="375"/>
              </a:spcBef>
              <a:spcAft>
                <a:spcPts val="0"/>
              </a:spcAft>
              <a:buClr>
                <a:schemeClr val="dk1"/>
              </a:buClr>
              <a:buSzPts val="1600"/>
              <a:buNone/>
              <a:defRPr b="1" sz="1600"/>
            </a:lvl6pPr>
            <a:lvl7pPr indent="-228600" lvl="6" marL="3200400" algn="l">
              <a:lnSpc>
                <a:spcPct val="90000"/>
              </a:lnSpc>
              <a:spcBef>
                <a:spcPts val="375"/>
              </a:spcBef>
              <a:spcAft>
                <a:spcPts val="0"/>
              </a:spcAft>
              <a:buClr>
                <a:schemeClr val="dk1"/>
              </a:buClr>
              <a:buSzPts val="1600"/>
              <a:buNone/>
              <a:defRPr b="1" sz="1600"/>
            </a:lvl7pPr>
            <a:lvl8pPr indent="-228600" lvl="7" marL="3657600" algn="l">
              <a:lnSpc>
                <a:spcPct val="90000"/>
              </a:lnSpc>
              <a:spcBef>
                <a:spcPts val="375"/>
              </a:spcBef>
              <a:spcAft>
                <a:spcPts val="0"/>
              </a:spcAft>
              <a:buClr>
                <a:schemeClr val="dk1"/>
              </a:buClr>
              <a:buSzPts val="1600"/>
              <a:buNone/>
              <a:defRPr b="1" sz="1600"/>
            </a:lvl8pPr>
            <a:lvl9pPr indent="-228600" lvl="8" marL="4114800" algn="l">
              <a:lnSpc>
                <a:spcPct val="90000"/>
              </a:lnSpc>
              <a:spcBef>
                <a:spcPts val="375"/>
              </a:spcBef>
              <a:spcAft>
                <a:spcPts val="0"/>
              </a:spcAft>
              <a:buClr>
                <a:schemeClr val="dk1"/>
              </a:buClr>
              <a:buSzPts val="1600"/>
              <a:buNone/>
              <a:defRPr b="1" sz="1600"/>
            </a:lvl9pPr>
          </a:lstStyle>
          <a:p/>
        </p:txBody>
      </p:sp>
      <p:sp>
        <p:nvSpPr>
          <p:cNvPr id="33" name="Google Shape;33;p98"/>
          <p:cNvSpPr txBox="1"/>
          <p:nvPr>
            <p:ph idx="2" type="body"/>
          </p:nvPr>
        </p:nvSpPr>
        <p:spPr>
          <a:xfrm>
            <a:off x="630238" y="2505075"/>
            <a:ext cx="386873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 name="Google Shape;34;p98"/>
          <p:cNvSpPr txBox="1"/>
          <p:nvPr>
            <p:ph idx="3" type="body"/>
          </p:nvPr>
        </p:nvSpPr>
        <p:spPr>
          <a:xfrm>
            <a:off x="4629150" y="1681163"/>
            <a:ext cx="38877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2400"/>
              <a:buNone/>
              <a:defRPr b="1" sz="2400"/>
            </a:lvl1pPr>
            <a:lvl2pPr indent="-228600" lvl="1" marL="914400" algn="l">
              <a:lnSpc>
                <a:spcPct val="90000"/>
              </a:lnSpc>
              <a:spcBef>
                <a:spcPts val="375"/>
              </a:spcBef>
              <a:spcAft>
                <a:spcPts val="0"/>
              </a:spcAft>
              <a:buClr>
                <a:schemeClr val="dk1"/>
              </a:buClr>
              <a:buSzPts val="2000"/>
              <a:buNone/>
              <a:defRPr b="1" sz="2000"/>
            </a:lvl2pPr>
            <a:lvl3pPr indent="-228600" lvl="2" marL="1371600" algn="l">
              <a:lnSpc>
                <a:spcPct val="90000"/>
              </a:lnSpc>
              <a:spcBef>
                <a:spcPts val="375"/>
              </a:spcBef>
              <a:spcAft>
                <a:spcPts val="0"/>
              </a:spcAft>
              <a:buClr>
                <a:schemeClr val="dk1"/>
              </a:buClr>
              <a:buSzPts val="1800"/>
              <a:buNone/>
              <a:defRPr b="1" sz="1800"/>
            </a:lvl3pPr>
            <a:lvl4pPr indent="-228600" lvl="3" marL="1828800" algn="l">
              <a:lnSpc>
                <a:spcPct val="90000"/>
              </a:lnSpc>
              <a:spcBef>
                <a:spcPts val="375"/>
              </a:spcBef>
              <a:spcAft>
                <a:spcPts val="0"/>
              </a:spcAft>
              <a:buClr>
                <a:schemeClr val="dk1"/>
              </a:buClr>
              <a:buSzPts val="1600"/>
              <a:buNone/>
              <a:defRPr b="1" sz="1600"/>
            </a:lvl4pPr>
            <a:lvl5pPr indent="-228600" lvl="4" marL="2286000" algn="l">
              <a:lnSpc>
                <a:spcPct val="90000"/>
              </a:lnSpc>
              <a:spcBef>
                <a:spcPts val="375"/>
              </a:spcBef>
              <a:spcAft>
                <a:spcPts val="0"/>
              </a:spcAft>
              <a:buClr>
                <a:schemeClr val="dk1"/>
              </a:buClr>
              <a:buSzPts val="1600"/>
              <a:buNone/>
              <a:defRPr b="1" sz="1600"/>
            </a:lvl5pPr>
            <a:lvl6pPr indent="-228600" lvl="5" marL="2743200" algn="l">
              <a:lnSpc>
                <a:spcPct val="90000"/>
              </a:lnSpc>
              <a:spcBef>
                <a:spcPts val="375"/>
              </a:spcBef>
              <a:spcAft>
                <a:spcPts val="0"/>
              </a:spcAft>
              <a:buClr>
                <a:schemeClr val="dk1"/>
              </a:buClr>
              <a:buSzPts val="1600"/>
              <a:buNone/>
              <a:defRPr b="1" sz="1600"/>
            </a:lvl6pPr>
            <a:lvl7pPr indent="-228600" lvl="6" marL="3200400" algn="l">
              <a:lnSpc>
                <a:spcPct val="90000"/>
              </a:lnSpc>
              <a:spcBef>
                <a:spcPts val="375"/>
              </a:spcBef>
              <a:spcAft>
                <a:spcPts val="0"/>
              </a:spcAft>
              <a:buClr>
                <a:schemeClr val="dk1"/>
              </a:buClr>
              <a:buSzPts val="1600"/>
              <a:buNone/>
              <a:defRPr b="1" sz="1600"/>
            </a:lvl7pPr>
            <a:lvl8pPr indent="-228600" lvl="7" marL="3657600" algn="l">
              <a:lnSpc>
                <a:spcPct val="90000"/>
              </a:lnSpc>
              <a:spcBef>
                <a:spcPts val="375"/>
              </a:spcBef>
              <a:spcAft>
                <a:spcPts val="0"/>
              </a:spcAft>
              <a:buClr>
                <a:schemeClr val="dk1"/>
              </a:buClr>
              <a:buSzPts val="1600"/>
              <a:buNone/>
              <a:defRPr b="1" sz="1600"/>
            </a:lvl8pPr>
            <a:lvl9pPr indent="-228600" lvl="8" marL="4114800" algn="l">
              <a:lnSpc>
                <a:spcPct val="90000"/>
              </a:lnSpc>
              <a:spcBef>
                <a:spcPts val="375"/>
              </a:spcBef>
              <a:spcAft>
                <a:spcPts val="0"/>
              </a:spcAft>
              <a:buClr>
                <a:schemeClr val="dk1"/>
              </a:buClr>
              <a:buSzPts val="1600"/>
              <a:buNone/>
              <a:defRPr b="1" sz="1600"/>
            </a:lvl9pPr>
          </a:lstStyle>
          <a:p/>
        </p:txBody>
      </p:sp>
      <p:sp>
        <p:nvSpPr>
          <p:cNvPr id="35" name="Google Shape;35;p98"/>
          <p:cNvSpPr txBox="1"/>
          <p:nvPr>
            <p:ph idx="4" type="body"/>
          </p:nvPr>
        </p:nvSpPr>
        <p:spPr>
          <a:xfrm>
            <a:off x="4629150" y="2505075"/>
            <a:ext cx="38877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6" name="Shape 36"/>
        <p:cNvGrpSpPr/>
        <p:nvPr/>
      </p:nvGrpSpPr>
      <p:grpSpPr>
        <a:xfrm>
          <a:off x="0" y="0"/>
          <a:ext cx="0" cy="0"/>
          <a:chOff x="0" y="0"/>
          <a:chExt cx="0" cy="0"/>
        </a:xfrm>
      </p:grpSpPr>
      <p:sp>
        <p:nvSpPr>
          <p:cNvPr id="37" name="Google Shape;37;p99"/>
          <p:cNvSpPr txBox="1"/>
          <p:nvPr>
            <p:ph type="title"/>
          </p:nvPr>
        </p:nvSpPr>
        <p:spPr>
          <a:xfrm>
            <a:off x="628650" y="20448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44" name="Shape 44"/>
        <p:cNvGrpSpPr/>
        <p:nvPr/>
      </p:nvGrpSpPr>
      <p:grpSpPr>
        <a:xfrm>
          <a:off x="0" y="0"/>
          <a:ext cx="0" cy="0"/>
          <a:chOff x="0" y="0"/>
          <a:chExt cx="0" cy="0"/>
        </a:xfrm>
      </p:grpSpPr>
      <p:sp>
        <p:nvSpPr>
          <p:cNvPr id="45" name="Google Shape;45;p82"/>
          <p:cNvSpPr txBox="1"/>
          <p:nvPr>
            <p:ph type="ctrTitle"/>
          </p:nvPr>
        </p:nvSpPr>
        <p:spPr>
          <a:xfrm>
            <a:off x="479565" y="2192850"/>
            <a:ext cx="5486400" cy="111806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05273"/>
              </a:buClr>
              <a:buSzPts val="3200"/>
              <a:buFont typeface="Lato"/>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82"/>
          <p:cNvSpPr txBox="1"/>
          <p:nvPr>
            <p:ph idx="1" type="subTitle"/>
          </p:nvPr>
        </p:nvSpPr>
        <p:spPr>
          <a:xfrm>
            <a:off x="479565" y="3667089"/>
            <a:ext cx="5486400" cy="484771"/>
          </a:xfrm>
          <a:prstGeom prst="rect">
            <a:avLst/>
          </a:prstGeom>
          <a:noFill/>
          <a:ln>
            <a:noFill/>
          </a:ln>
        </p:spPr>
        <p:txBody>
          <a:bodyPr anchorCtr="0" anchor="t" bIns="45700" lIns="91425" spcFirstLastPara="1" rIns="91425" wrap="square" tIns="45700">
            <a:normAutofit/>
          </a:bodyPr>
          <a:lstStyle>
            <a:lvl1pPr lvl="0" algn="l">
              <a:lnSpc>
                <a:spcPct val="90000"/>
              </a:lnSpc>
              <a:spcBef>
                <a:spcPts val="1000"/>
              </a:spcBef>
              <a:spcAft>
                <a:spcPts val="0"/>
              </a:spcAft>
              <a:buClr>
                <a:srgbClr val="005273"/>
              </a:buClr>
              <a:buSzPts val="1800"/>
              <a:buNone/>
              <a:defRPr sz="1800"/>
            </a:lvl1pPr>
            <a:lvl2pPr lvl="1" algn="ctr">
              <a:lnSpc>
                <a:spcPct val="90000"/>
              </a:lnSpc>
              <a:spcBef>
                <a:spcPts val="500"/>
              </a:spcBef>
              <a:spcAft>
                <a:spcPts val="0"/>
              </a:spcAft>
              <a:buClr>
                <a:srgbClr val="005273"/>
              </a:buClr>
              <a:buSzPts val="1500"/>
              <a:buNone/>
              <a:defRPr sz="1500"/>
            </a:lvl2pPr>
            <a:lvl3pPr lvl="2" algn="ctr">
              <a:lnSpc>
                <a:spcPct val="90000"/>
              </a:lnSpc>
              <a:spcBef>
                <a:spcPts val="500"/>
              </a:spcBef>
              <a:spcAft>
                <a:spcPts val="0"/>
              </a:spcAft>
              <a:buClr>
                <a:srgbClr val="005273"/>
              </a:buClr>
              <a:buSzPts val="1350"/>
              <a:buNone/>
              <a:defRPr sz="1350"/>
            </a:lvl3pPr>
            <a:lvl4pPr lvl="3" algn="ctr">
              <a:lnSpc>
                <a:spcPct val="90000"/>
              </a:lnSpc>
              <a:spcBef>
                <a:spcPts val="500"/>
              </a:spcBef>
              <a:spcAft>
                <a:spcPts val="0"/>
              </a:spcAft>
              <a:buClr>
                <a:srgbClr val="005273"/>
              </a:buClr>
              <a:buSzPts val="1200"/>
              <a:buNone/>
              <a:defRPr sz="1200"/>
            </a:lvl4pPr>
            <a:lvl5pPr lvl="4" algn="ctr">
              <a:lnSpc>
                <a:spcPct val="90000"/>
              </a:lnSpc>
              <a:spcBef>
                <a:spcPts val="500"/>
              </a:spcBef>
              <a:spcAft>
                <a:spcPts val="0"/>
              </a:spcAft>
              <a:buClr>
                <a:srgbClr val="005273"/>
              </a:buClr>
              <a:buSzPts val="1200"/>
              <a:buNone/>
              <a:defRPr sz="1200"/>
            </a:lvl5pPr>
            <a:lvl6pPr lvl="5" algn="ctr">
              <a:lnSpc>
                <a:spcPct val="90000"/>
              </a:lnSpc>
              <a:spcBef>
                <a:spcPts val="500"/>
              </a:spcBef>
              <a:spcAft>
                <a:spcPts val="0"/>
              </a:spcAft>
              <a:buClr>
                <a:schemeClr val="dk1"/>
              </a:buClr>
              <a:buSzPts val="1200"/>
              <a:buNone/>
              <a:defRPr sz="1200"/>
            </a:lvl6pPr>
            <a:lvl7pPr lvl="6" algn="ctr">
              <a:lnSpc>
                <a:spcPct val="90000"/>
              </a:lnSpc>
              <a:spcBef>
                <a:spcPts val="500"/>
              </a:spcBef>
              <a:spcAft>
                <a:spcPts val="0"/>
              </a:spcAft>
              <a:buClr>
                <a:schemeClr val="dk1"/>
              </a:buClr>
              <a:buSzPts val="1200"/>
              <a:buNone/>
              <a:defRPr sz="1200"/>
            </a:lvl7pPr>
            <a:lvl8pPr lvl="7" algn="ctr">
              <a:lnSpc>
                <a:spcPct val="90000"/>
              </a:lnSpc>
              <a:spcBef>
                <a:spcPts val="500"/>
              </a:spcBef>
              <a:spcAft>
                <a:spcPts val="0"/>
              </a:spcAft>
              <a:buClr>
                <a:schemeClr val="dk1"/>
              </a:buClr>
              <a:buSzPts val="1200"/>
              <a:buNone/>
              <a:defRPr sz="1200"/>
            </a:lvl8pPr>
            <a:lvl9pPr lvl="8" algn="ctr">
              <a:lnSpc>
                <a:spcPct val="90000"/>
              </a:lnSpc>
              <a:spcBef>
                <a:spcPts val="500"/>
              </a:spcBef>
              <a:spcAft>
                <a:spcPts val="0"/>
              </a:spcAft>
              <a:buClr>
                <a:schemeClr val="dk1"/>
              </a:buClr>
              <a:buSzPts val="1200"/>
              <a:buNone/>
              <a:defRPr sz="12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theme" Target="../theme/theme1.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slideLayout" Target="../slideLayouts/slideLayout7.xml"/><Relationship Id="rId5"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7"/>
          <p:cNvSpPr txBox="1"/>
          <p:nvPr>
            <p:ph type="title"/>
          </p:nvPr>
        </p:nvSpPr>
        <p:spPr>
          <a:xfrm>
            <a:off x="628650" y="204485"/>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Lato"/>
              <a:buNone/>
              <a:defRPr b="1" i="0" sz="3300" u="none" cap="none" strike="noStrike">
                <a:solidFill>
                  <a:schemeClr val="dk1"/>
                </a:solidFill>
                <a:latin typeface="Lato"/>
                <a:ea typeface="Lato"/>
                <a:cs typeface="Lato"/>
                <a:sym typeface="La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87"/>
          <p:cNvSpPr txBox="1"/>
          <p:nvPr>
            <p:ph idx="1" type="body"/>
          </p:nvPr>
        </p:nvSpPr>
        <p:spPr>
          <a:xfrm>
            <a:off x="628650" y="1684836"/>
            <a:ext cx="7886700" cy="4492127"/>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Lato"/>
                <a:ea typeface="Lato"/>
                <a:cs typeface="Lato"/>
                <a:sym typeface="Lato"/>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Lato"/>
                <a:ea typeface="Lato"/>
                <a:cs typeface="Lato"/>
                <a:sym typeface="Lato"/>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Lato"/>
                <a:ea typeface="Lato"/>
                <a:cs typeface="Lato"/>
                <a:sym typeface="Lato"/>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Lato"/>
                <a:ea typeface="Lato"/>
                <a:cs typeface="Lato"/>
                <a:sym typeface="Lato"/>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Lato"/>
                <a:ea typeface="Lato"/>
                <a:cs typeface="Lato"/>
                <a:sym typeface="Lato"/>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cxnSp>
        <p:nvCxnSpPr>
          <p:cNvPr id="12" name="Google Shape;12;p87"/>
          <p:cNvCxnSpPr/>
          <p:nvPr/>
        </p:nvCxnSpPr>
        <p:spPr>
          <a:xfrm>
            <a:off x="0" y="49695"/>
            <a:ext cx="9144000" cy="0"/>
          </a:xfrm>
          <a:prstGeom prst="straightConnector1">
            <a:avLst/>
          </a:prstGeom>
          <a:noFill/>
          <a:ln cap="flat" cmpd="sng" w="98425">
            <a:solidFill>
              <a:schemeClr val="dk1"/>
            </a:solidFill>
            <a:prstDash val="solid"/>
            <a:miter lim="8000"/>
            <a:headEnd len="sm" w="sm" type="none"/>
            <a:tailEnd len="sm" w="sm" type="none"/>
          </a:ln>
        </p:spPr>
      </p:cxnSp>
      <p:pic>
        <p:nvPicPr>
          <p:cNvPr id="13" name="Google Shape;13;p87"/>
          <p:cNvPicPr preferRelativeResize="0"/>
          <p:nvPr/>
        </p:nvPicPr>
        <p:blipFill rotWithShape="1">
          <a:blip r:embed="rId1">
            <a:alphaModFix/>
          </a:blip>
          <a:srcRect b="0" l="0" r="0" t="0"/>
          <a:stretch/>
        </p:blipFill>
        <p:spPr>
          <a:xfrm rot="10800000">
            <a:off x="0" y="442204"/>
            <a:ext cx="416939" cy="850123"/>
          </a:xfrm>
          <a:prstGeom prst="rect">
            <a:avLst/>
          </a:prstGeom>
          <a:noFill/>
          <a:ln>
            <a:noFill/>
          </a:ln>
        </p:spPr>
      </p:pic>
      <p:pic>
        <p:nvPicPr>
          <p:cNvPr descr="A close up of a logo&#10;&#10;Description automatically generated" id="14" name="Google Shape;14;p87"/>
          <p:cNvPicPr preferRelativeResize="0"/>
          <p:nvPr/>
        </p:nvPicPr>
        <p:blipFill rotWithShape="1">
          <a:blip r:embed="rId2">
            <a:alphaModFix/>
          </a:blip>
          <a:srcRect b="0" l="0" r="0" t="0"/>
          <a:stretch/>
        </p:blipFill>
        <p:spPr>
          <a:xfrm>
            <a:off x="8022353" y="6173787"/>
            <a:ext cx="714142" cy="365125"/>
          </a:xfrm>
          <a:prstGeom prst="rect">
            <a:avLst/>
          </a:prstGeom>
          <a:noFill/>
          <a:ln>
            <a:noFill/>
          </a:ln>
        </p:spPr>
      </p:pic>
      <p:sp>
        <p:nvSpPr>
          <p:cNvPr id="15" name="Google Shape;15;p87"/>
          <p:cNvSpPr txBox="1"/>
          <p:nvPr/>
        </p:nvSpPr>
        <p:spPr>
          <a:xfrm>
            <a:off x="8610600" y="6523773"/>
            <a:ext cx="52069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chemeClr val="dk1"/>
                </a:solidFill>
                <a:latin typeface="Lato"/>
                <a:ea typeface="Lato"/>
                <a:cs typeface="Lato"/>
                <a:sym typeface="Lato"/>
              </a:rPr>
              <a:t>‹#›</a:t>
            </a:fld>
            <a:endParaRPr b="0" i="0" sz="1400" u="none" cap="none" strike="noStrike">
              <a:solidFill>
                <a:schemeClr val="dk1"/>
              </a:solidFill>
              <a:latin typeface="Lato"/>
              <a:ea typeface="Lato"/>
              <a:cs typeface="Lato"/>
              <a:sym typeface="Lato"/>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 name="Shape 38"/>
        <p:cNvGrpSpPr/>
        <p:nvPr/>
      </p:nvGrpSpPr>
      <p:grpSpPr>
        <a:xfrm>
          <a:off x="0" y="0"/>
          <a:ext cx="0" cy="0"/>
          <a:chOff x="0" y="0"/>
          <a:chExt cx="0" cy="0"/>
        </a:xfrm>
      </p:grpSpPr>
      <p:pic>
        <p:nvPicPr>
          <p:cNvPr descr="A close up of a logo&#10;&#10;Description automatically generated" id="39" name="Google Shape;39;p81"/>
          <p:cNvPicPr preferRelativeResize="0"/>
          <p:nvPr/>
        </p:nvPicPr>
        <p:blipFill rotWithShape="1">
          <a:blip r:embed="rId1">
            <a:alphaModFix/>
          </a:blip>
          <a:srcRect b="0" l="0" r="0" t="0"/>
          <a:stretch/>
        </p:blipFill>
        <p:spPr>
          <a:xfrm>
            <a:off x="0" y="0"/>
            <a:ext cx="9144000" cy="6858000"/>
          </a:xfrm>
          <a:prstGeom prst="rect">
            <a:avLst/>
          </a:prstGeom>
          <a:noFill/>
          <a:ln>
            <a:noFill/>
          </a:ln>
        </p:spPr>
      </p:pic>
      <p:sp>
        <p:nvSpPr>
          <p:cNvPr id="40" name="Google Shape;40;p81"/>
          <p:cNvSpPr txBox="1"/>
          <p:nvPr>
            <p:ph type="title"/>
          </p:nvPr>
        </p:nvSpPr>
        <p:spPr>
          <a:xfrm>
            <a:off x="447866" y="2153345"/>
            <a:ext cx="5597611" cy="1273837"/>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005273"/>
              </a:buClr>
              <a:buSzPts val="3200"/>
              <a:buFont typeface="Lato"/>
              <a:buNone/>
              <a:defRPr b="1" i="0" sz="3200" u="none" cap="none" strike="noStrike">
                <a:solidFill>
                  <a:srgbClr val="005273"/>
                </a:solidFill>
                <a:latin typeface="Lato"/>
                <a:ea typeface="Lato"/>
                <a:cs typeface="Lato"/>
                <a:sym typeface="La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1" name="Google Shape;41;p81"/>
          <p:cNvSpPr txBox="1"/>
          <p:nvPr>
            <p:ph idx="1" type="body"/>
          </p:nvPr>
        </p:nvSpPr>
        <p:spPr>
          <a:xfrm>
            <a:off x="447866" y="3670659"/>
            <a:ext cx="5465918" cy="581346"/>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rgbClr val="005273"/>
              </a:buClr>
              <a:buSzPts val="2400"/>
              <a:buFont typeface="Arial"/>
              <a:buNone/>
              <a:defRPr b="0" i="0" sz="2400" u="none" cap="none" strike="noStrike">
                <a:solidFill>
                  <a:srgbClr val="005273"/>
                </a:solidFill>
                <a:latin typeface="Lato"/>
                <a:ea typeface="Lato"/>
                <a:cs typeface="Lato"/>
                <a:sym typeface="Lato"/>
              </a:defRPr>
            </a:lvl1pPr>
            <a:lvl2pPr indent="-228600" lvl="1" marL="914400" marR="0" rtl="0" algn="l">
              <a:lnSpc>
                <a:spcPct val="90000"/>
              </a:lnSpc>
              <a:spcBef>
                <a:spcPts val="500"/>
              </a:spcBef>
              <a:spcAft>
                <a:spcPts val="0"/>
              </a:spcAft>
              <a:buClr>
                <a:srgbClr val="005273"/>
              </a:buClr>
              <a:buSzPts val="2400"/>
              <a:buFont typeface="Arial"/>
              <a:buNone/>
              <a:defRPr b="0" i="0" sz="2400" u="none" cap="none" strike="noStrike">
                <a:solidFill>
                  <a:srgbClr val="005273"/>
                </a:solidFill>
                <a:latin typeface="Lato"/>
                <a:ea typeface="Lato"/>
                <a:cs typeface="Lato"/>
                <a:sym typeface="Lato"/>
              </a:defRPr>
            </a:lvl2pPr>
            <a:lvl3pPr indent="-355600" lvl="2" marL="1371600" marR="0" rtl="0" algn="l">
              <a:lnSpc>
                <a:spcPct val="90000"/>
              </a:lnSpc>
              <a:spcBef>
                <a:spcPts val="500"/>
              </a:spcBef>
              <a:spcAft>
                <a:spcPts val="0"/>
              </a:spcAft>
              <a:buClr>
                <a:srgbClr val="005273"/>
              </a:buClr>
              <a:buSzPts val="2000"/>
              <a:buFont typeface="Arial"/>
              <a:buChar char="•"/>
              <a:defRPr b="0" i="0" sz="2000" u="none" cap="none" strike="noStrike">
                <a:solidFill>
                  <a:srgbClr val="005273"/>
                </a:solidFill>
                <a:latin typeface="Lato"/>
                <a:ea typeface="Lato"/>
                <a:cs typeface="Lato"/>
                <a:sym typeface="Lato"/>
              </a:defRPr>
            </a:lvl3pPr>
            <a:lvl4pPr indent="-342900" lvl="3" marL="1828800" marR="0" rtl="0" algn="l">
              <a:lnSpc>
                <a:spcPct val="90000"/>
              </a:lnSpc>
              <a:spcBef>
                <a:spcPts val="500"/>
              </a:spcBef>
              <a:spcAft>
                <a:spcPts val="0"/>
              </a:spcAft>
              <a:buClr>
                <a:srgbClr val="005273"/>
              </a:buClr>
              <a:buSzPts val="1800"/>
              <a:buFont typeface="Arial"/>
              <a:buChar char="•"/>
              <a:defRPr b="0" i="0" sz="1800" u="none" cap="none" strike="noStrike">
                <a:solidFill>
                  <a:srgbClr val="005273"/>
                </a:solidFill>
                <a:latin typeface="Lato"/>
                <a:ea typeface="Lato"/>
                <a:cs typeface="Lato"/>
                <a:sym typeface="Lato"/>
              </a:defRPr>
            </a:lvl4pPr>
            <a:lvl5pPr indent="-342900" lvl="4" marL="2286000" marR="0" rtl="0" algn="l">
              <a:lnSpc>
                <a:spcPct val="90000"/>
              </a:lnSpc>
              <a:spcBef>
                <a:spcPts val="500"/>
              </a:spcBef>
              <a:spcAft>
                <a:spcPts val="0"/>
              </a:spcAft>
              <a:buClr>
                <a:srgbClr val="005273"/>
              </a:buClr>
              <a:buSzPts val="1800"/>
              <a:buFont typeface="Arial"/>
              <a:buChar char="•"/>
              <a:defRPr b="0" i="0" sz="1800" u="none" cap="none" strike="noStrike">
                <a:solidFill>
                  <a:srgbClr val="005273"/>
                </a:solidFill>
                <a:latin typeface="Lato"/>
                <a:ea typeface="Lato"/>
                <a:cs typeface="Lato"/>
                <a:sym typeface="Lat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Lato"/>
                <a:ea typeface="Lato"/>
                <a:cs typeface="Lato"/>
                <a:sym typeface="Lato"/>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Lato"/>
                <a:ea typeface="Lato"/>
                <a:cs typeface="Lato"/>
                <a:sym typeface="Lato"/>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Lato"/>
                <a:ea typeface="Lato"/>
                <a:cs typeface="Lato"/>
                <a:sym typeface="Lato"/>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Lato"/>
                <a:ea typeface="Lato"/>
                <a:cs typeface="Lato"/>
                <a:sym typeface="Lato"/>
              </a:defRPr>
            </a:lvl9pPr>
          </a:lstStyle>
          <a:p/>
        </p:txBody>
      </p:sp>
      <p:pic>
        <p:nvPicPr>
          <p:cNvPr descr="A close up of a logo&#10;&#10;Description automatically generated" id="42" name="Google Shape;42;p81"/>
          <p:cNvPicPr preferRelativeResize="0"/>
          <p:nvPr/>
        </p:nvPicPr>
        <p:blipFill rotWithShape="1">
          <a:blip r:embed="rId2">
            <a:alphaModFix/>
          </a:blip>
          <a:srcRect b="0" l="0" r="0" t="0"/>
          <a:stretch/>
        </p:blipFill>
        <p:spPr>
          <a:xfrm>
            <a:off x="628650" y="612098"/>
            <a:ext cx="1361303" cy="696005"/>
          </a:xfrm>
          <a:prstGeom prst="rect">
            <a:avLst/>
          </a:prstGeom>
          <a:noFill/>
          <a:ln>
            <a:noFill/>
          </a:ln>
        </p:spPr>
      </p:pic>
      <p:pic>
        <p:nvPicPr>
          <p:cNvPr id="43" name="Google Shape;43;p81"/>
          <p:cNvPicPr preferRelativeResize="0"/>
          <p:nvPr/>
        </p:nvPicPr>
        <p:blipFill rotWithShape="1">
          <a:blip r:embed="rId3">
            <a:alphaModFix/>
          </a:blip>
          <a:srcRect b="0" l="0" r="0" t="0"/>
          <a:stretch/>
        </p:blipFill>
        <p:spPr>
          <a:xfrm>
            <a:off x="567830" y="3430818"/>
            <a:ext cx="342900" cy="1016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6"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mailto:derivatives@coinbase.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25"/>
          <p:cNvSpPr txBox="1"/>
          <p:nvPr>
            <p:ph type="title"/>
          </p:nvPr>
        </p:nvSpPr>
        <p:spPr>
          <a:xfrm>
            <a:off x="628650" y="204485"/>
            <a:ext cx="78867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300"/>
              <a:buFont typeface="Lato"/>
              <a:buNone/>
            </a:pPr>
            <a:r>
              <a:rPr lang="en-US"/>
              <a:t>COINBASE DERIVATIVES</a:t>
            </a:r>
            <a:endParaRPr/>
          </a:p>
        </p:txBody>
      </p:sp>
      <p:sp>
        <p:nvSpPr>
          <p:cNvPr id="55" name="Google Shape;55;p25"/>
          <p:cNvSpPr txBox="1"/>
          <p:nvPr>
            <p:ph idx="1" type="body"/>
          </p:nvPr>
        </p:nvSpPr>
        <p:spPr>
          <a:xfrm>
            <a:off x="628650" y="1669312"/>
            <a:ext cx="8229600" cy="4646428"/>
          </a:xfrm>
          <a:prstGeom prst="rect">
            <a:avLst/>
          </a:prstGeom>
          <a:noFill/>
          <a:ln>
            <a:noFill/>
          </a:ln>
        </p:spPr>
        <p:txBody>
          <a:bodyPr anchorCtr="0" anchor="t" bIns="45700" lIns="91425" spcFirstLastPara="1" rIns="91425" wrap="square" tIns="45700">
            <a:normAutofit lnSpcReduction="20000"/>
          </a:bodyPr>
          <a:lstStyle/>
          <a:p>
            <a:pPr indent="0" lvl="1" marL="0" rtl="0" algn="l">
              <a:lnSpc>
                <a:spcPct val="90000"/>
              </a:lnSpc>
              <a:spcBef>
                <a:spcPts val="0"/>
              </a:spcBef>
              <a:spcAft>
                <a:spcPts val="0"/>
              </a:spcAft>
              <a:buClr>
                <a:schemeClr val="dk1"/>
              </a:buClr>
              <a:buSzPts val="1800"/>
              <a:buNone/>
            </a:pPr>
            <a:r>
              <a:rPr b="1" lang="en-US" u="sng"/>
              <a:t>Testing (Oct 24, 2026)</a:t>
            </a:r>
            <a:endParaRPr/>
          </a:p>
          <a:p>
            <a:pPr indent="-228600" lvl="1" marL="342900" rtl="0" algn="l">
              <a:lnSpc>
                <a:spcPct val="90000"/>
              </a:lnSpc>
              <a:spcBef>
                <a:spcPts val="375"/>
              </a:spcBef>
              <a:spcAft>
                <a:spcPts val="0"/>
              </a:spcAft>
              <a:buClr>
                <a:schemeClr val="dk1"/>
              </a:buClr>
              <a:buSzPts val="1800"/>
              <a:buNone/>
            </a:pPr>
            <a:r>
              <a:t/>
            </a:r>
            <a:endParaRPr/>
          </a:p>
          <a:p>
            <a:pPr indent="-342900" lvl="1" marL="342900" rtl="0" algn="l">
              <a:lnSpc>
                <a:spcPct val="90000"/>
              </a:lnSpc>
              <a:spcBef>
                <a:spcPts val="375"/>
              </a:spcBef>
              <a:spcAft>
                <a:spcPts val="0"/>
              </a:spcAft>
              <a:buClr>
                <a:schemeClr val="dk1"/>
              </a:buClr>
              <a:buSzPts val="1800"/>
              <a:buChar char="•"/>
            </a:pPr>
            <a:r>
              <a:rPr lang="en-US"/>
              <a:t>For the test date, CDE will be providing connectivity access to its DR data center. This test will cover logon, heartbeats, test requests and logouts for the services listed below. Note that order entry, market data subscriptions, trade matching and drop copy application-level messages will be out of scope for this testing</a:t>
            </a:r>
            <a:endParaRPr/>
          </a:p>
          <a:p>
            <a:pPr indent="0" lvl="1" marL="0" rtl="0" algn="l">
              <a:lnSpc>
                <a:spcPct val="90000"/>
              </a:lnSpc>
              <a:spcBef>
                <a:spcPts val="375"/>
              </a:spcBef>
              <a:spcAft>
                <a:spcPts val="0"/>
              </a:spcAft>
              <a:buClr>
                <a:schemeClr val="dk1"/>
              </a:buClr>
              <a:buSzPts val="1800"/>
              <a:buNone/>
            </a:pPr>
            <a:r>
              <a:t/>
            </a:r>
            <a:endParaRPr/>
          </a:p>
          <a:p>
            <a:pPr indent="0" lvl="1" marL="0" rtl="0" algn="l">
              <a:lnSpc>
                <a:spcPct val="90000"/>
              </a:lnSpc>
              <a:spcBef>
                <a:spcPts val="375"/>
              </a:spcBef>
              <a:spcAft>
                <a:spcPts val="0"/>
              </a:spcAft>
              <a:buClr>
                <a:schemeClr val="dk1"/>
              </a:buClr>
              <a:buSzPts val="1800"/>
              <a:buNone/>
            </a:pPr>
            <a:r>
              <a:rPr b="1" lang="en-US" u="sng"/>
              <a:t>Available Services (for connectivity testing)</a:t>
            </a:r>
            <a:endParaRPr/>
          </a:p>
          <a:p>
            <a:pPr indent="0" lvl="1" marL="0" rtl="0" algn="l">
              <a:lnSpc>
                <a:spcPct val="90000"/>
              </a:lnSpc>
              <a:spcBef>
                <a:spcPts val="375"/>
              </a:spcBef>
              <a:spcAft>
                <a:spcPts val="0"/>
              </a:spcAft>
              <a:buClr>
                <a:schemeClr val="dk1"/>
              </a:buClr>
              <a:buSzPts val="1800"/>
              <a:buNone/>
            </a:pPr>
            <a:r>
              <a:t/>
            </a:r>
            <a:endParaRPr/>
          </a:p>
          <a:p>
            <a:pPr indent="-342900" lvl="0" marL="342900" rtl="0" algn="l">
              <a:lnSpc>
                <a:spcPct val="90000"/>
              </a:lnSpc>
              <a:spcBef>
                <a:spcPts val="750"/>
              </a:spcBef>
              <a:spcAft>
                <a:spcPts val="0"/>
              </a:spcAft>
              <a:buClr>
                <a:schemeClr val="dk1"/>
              </a:buClr>
              <a:buSzPts val="1800"/>
              <a:buChar char="•"/>
            </a:pPr>
            <a:r>
              <a:rPr lang="en-US" sz="1800"/>
              <a:t>FIX Order &amp; Market Data Sessions</a:t>
            </a:r>
            <a:endParaRPr/>
          </a:p>
          <a:p>
            <a:pPr indent="-342900" lvl="0" marL="342900" rtl="0" algn="l">
              <a:lnSpc>
                <a:spcPct val="90000"/>
              </a:lnSpc>
              <a:spcBef>
                <a:spcPts val="750"/>
              </a:spcBef>
              <a:spcAft>
                <a:spcPts val="0"/>
              </a:spcAft>
              <a:buClr>
                <a:schemeClr val="dk1"/>
              </a:buClr>
              <a:buSzPts val="1800"/>
              <a:buChar char="•"/>
            </a:pPr>
            <a:r>
              <a:rPr lang="en-US" sz="1800"/>
              <a:t>Binary Order &amp; Market Data</a:t>
            </a:r>
            <a:endParaRPr/>
          </a:p>
          <a:p>
            <a:pPr indent="-342900" lvl="0" marL="342900" rtl="0" algn="l">
              <a:lnSpc>
                <a:spcPct val="90000"/>
              </a:lnSpc>
              <a:spcBef>
                <a:spcPts val="750"/>
              </a:spcBef>
              <a:spcAft>
                <a:spcPts val="0"/>
              </a:spcAft>
              <a:buClr>
                <a:schemeClr val="dk1"/>
              </a:buClr>
              <a:buSzPts val="1800"/>
              <a:buChar char="•"/>
            </a:pPr>
            <a:r>
              <a:rPr lang="en-US" sz="1800"/>
              <a:t>FIX Drop Copy sessions</a:t>
            </a:r>
            <a:endParaRPr/>
          </a:p>
          <a:p>
            <a:pPr indent="-342900" lvl="0" marL="342900" rtl="0" algn="l">
              <a:lnSpc>
                <a:spcPct val="90000"/>
              </a:lnSpc>
              <a:spcBef>
                <a:spcPts val="750"/>
              </a:spcBef>
              <a:spcAft>
                <a:spcPts val="0"/>
              </a:spcAft>
              <a:buClr>
                <a:schemeClr val="dk1"/>
              </a:buClr>
              <a:buSzPts val="1800"/>
              <a:buChar char="•"/>
            </a:pPr>
            <a:r>
              <a:rPr lang="en-US" sz="1800"/>
              <a:t>DR Exchange Admin Portal</a:t>
            </a:r>
            <a:endParaRPr/>
          </a:p>
          <a:p>
            <a:pPr indent="-228600" lvl="1" marL="342900" rtl="0" algn="l">
              <a:lnSpc>
                <a:spcPct val="90000"/>
              </a:lnSpc>
              <a:spcBef>
                <a:spcPts val="375"/>
              </a:spcBef>
              <a:spcAft>
                <a:spcPts val="0"/>
              </a:spcAft>
              <a:buClr>
                <a:schemeClr val="dk1"/>
              </a:buClr>
              <a:buSzPts val="1800"/>
              <a:buNone/>
            </a:pPr>
            <a:r>
              <a:t/>
            </a:r>
            <a:endParaRPr sz="1800"/>
          </a:p>
          <a:p>
            <a:pPr indent="0" lvl="1" marL="0" rtl="0" algn="l">
              <a:lnSpc>
                <a:spcPct val="90000"/>
              </a:lnSpc>
              <a:spcBef>
                <a:spcPts val="375"/>
              </a:spcBef>
              <a:spcAft>
                <a:spcPts val="0"/>
              </a:spcAft>
              <a:buClr>
                <a:schemeClr val="dk1"/>
              </a:buClr>
              <a:buSzPts val="1800"/>
              <a:buNone/>
            </a:pPr>
            <a:r>
              <a:t/>
            </a:r>
            <a:endParaRPr sz="1800"/>
          </a:p>
          <a:p>
            <a:pPr indent="-38100" lvl="0" marL="171450" rtl="0" algn="l">
              <a:lnSpc>
                <a:spcPct val="90000"/>
              </a:lnSpc>
              <a:spcBef>
                <a:spcPts val="750"/>
              </a:spcBef>
              <a:spcAft>
                <a:spcPts val="0"/>
              </a:spcAft>
              <a:buClr>
                <a:schemeClr val="dk1"/>
              </a:buClr>
              <a:buSzPts val="21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26"/>
          <p:cNvSpPr txBox="1"/>
          <p:nvPr/>
        </p:nvSpPr>
        <p:spPr>
          <a:xfrm>
            <a:off x="609432" y="286200"/>
            <a:ext cx="7153920" cy="1202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294661"/>
              </a:buClr>
              <a:buSzPts val="2800"/>
              <a:buFont typeface="Lato"/>
              <a:buNone/>
            </a:pPr>
            <a:r>
              <a:rPr b="1" i="0" lang="en-US" sz="2800" u="none" cap="none" strike="noStrike">
                <a:solidFill>
                  <a:srgbClr val="294661"/>
                </a:solidFill>
                <a:latin typeface="Lato"/>
                <a:ea typeface="Lato"/>
                <a:cs typeface="Lato"/>
                <a:sym typeface="Lato"/>
              </a:rPr>
              <a:t>COINBASE DERIVATIVES (Cont’d)</a:t>
            </a:r>
            <a:endParaRPr b="0" i="0" sz="1400" u="none" cap="none" strike="noStrike">
              <a:solidFill>
                <a:srgbClr val="000000"/>
              </a:solidFill>
              <a:latin typeface="Arial"/>
              <a:ea typeface="Arial"/>
              <a:cs typeface="Arial"/>
              <a:sym typeface="Arial"/>
            </a:endParaRPr>
          </a:p>
        </p:txBody>
      </p:sp>
      <p:sp>
        <p:nvSpPr>
          <p:cNvPr id="62" name="Google Shape;62;p26"/>
          <p:cNvSpPr txBox="1"/>
          <p:nvPr/>
        </p:nvSpPr>
        <p:spPr>
          <a:xfrm>
            <a:off x="609432" y="1660003"/>
            <a:ext cx="7464960" cy="4601901"/>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0000"/>
              </a:lnSpc>
              <a:spcBef>
                <a:spcPts val="0"/>
              </a:spcBef>
              <a:spcAft>
                <a:spcPts val="0"/>
              </a:spcAft>
              <a:buClr>
                <a:srgbClr val="000000"/>
              </a:buClr>
              <a:buSzPts val="1800"/>
              <a:buFont typeface="Arial"/>
              <a:buNone/>
            </a:pPr>
            <a:r>
              <a:rPr b="1" i="0" lang="en-US" sz="1800" u="sng" cap="none" strike="noStrike">
                <a:solidFill>
                  <a:srgbClr val="000000"/>
                </a:solidFill>
                <a:latin typeface="Lato"/>
                <a:ea typeface="Lato"/>
                <a:cs typeface="Lato"/>
                <a:sym typeface="Lato"/>
              </a:rPr>
              <a:t>Credentials &amp; Connectivity Details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a:p>
            <a:pPr indent="-171450" lvl="0" marL="17145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Lato"/>
                <a:ea typeface="Lato"/>
                <a:cs typeface="Lato"/>
                <a:sym typeface="Lato"/>
              </a:rPr>
              <a:t>Customers can use their production credentials to connect to these</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Lato"/>
                <a:ea typeface="Lato"/>
                <a:cs typeface="Lato"/>
                <a:sym typeface="Lato"/>
              </a:rPr>
              <a:t>services. Please contact Coinbase Derivatives Exchange to get details of</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Lato"/>
                <a:ea typeface="Lato"/>
                <a:cs typeface="Lato"/>
                <a:sym typeface="Lato"/>
              </a:rPr>
              <a:t>DR connectivity IPs/ports/links etc., </a:t>
            </a:r>
            <a:r>
              <a:rPr b="1" i="0" lang="en-US" sz="1800" u="none" cap="none" strike="noStrike">
                <a:solidFill>
                  <a:srgbClr val="000000"/>
                </a:solidFill>
                <a:latin typeface="Lato"/>
                <a:ea typeface="Lato"/>
                <a:cs typeface="Lato"/>
                <a:sym typeface="Lato"/>
              </a:rPr>
              <a:t>at least 10 days</a:t>
            </a:r>
            <a:r>
              <a:rPr b="0" i="0" lang="en-US" sz="1800" u="none" cap="none" strike="noStrike">
                <a:solidFill>
                  <a:srgbClr val="000000"/>
                </a:solidFill>
                <a:latin typeface="Lato"/>
                <a:ea typeface="Lato"/>
                <a:cs typeface="Lato"/>
                <a:sym typeface="Lato"/>
              </a:rPr>
              <a:t> prior to the test</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Lato"/>
                <a:ea typeface="Lato"/>
                <a:cs typeface="Lato"/>
                <a:sym typeface="Lato"/>
              </a:rPr>
              <a:t>date.</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600"/>
              <a:buFont typeface="Arial"/>
              <a:buNone/>
            </a:pPr>
            <a:r>
              <a:t/>
            </a:r>
            <a:endParaRPr b="1" i="0" sz="1600" u="sng" cap="none" strike="noStrike">
              <a:solidFill>
                <a:srgbClr val="000000"/>
              </a:solidFill>
              <a:latin typeface="Lato"/>
              <a:ea typeface="Lato"/>
              <a:cs typeface="Lato"/>
              <a:sym typeface="Lato"/>
            </a:endParaRPr>
          </a:p>
          <a:p>
            <a:pPr indent="-171450" lvl="0" marL="171450" marR="0" rtl="0" algn="l">
              <a:lnSpc>
                <a:spcPct val="100000"/>
              </a:lnSpc>
              <a:spcBef>
                <a:spcPts val="0"/>
              </a:spcBef>
              <a:spcAft>
                <a:spcPts val="0"/>
              </a:spcAft>
              <a:buClr>
                <a:srgbClr val="000000"/>
              </a:buClr>
              <a:buSzPts val="1800"/>
              <a:buFont typeface="Arial"/>
              <a:buNone/>
            </a:pPr>
            <a:r>
              <a:rPr b="1" i="0" lang="en-US" sz="1800" u="sng" cap="none" strike="noStrike">
                <a:solidFill>
                  <a:srgbClr val="000000"/>
                </a:solidFill>
                <a:latin typeface="Lato"/>
                <a:ea typeface="Lato"/>
                <a:cs typeface="Lato"/>
                <a:sym typeface="Lato"/>
              </a:rPr>
              <a:t>Test Schedule (Oct 2</a:t>
            </a:r>
            <a:r>
              <a:rPr b="1" lang="en-US" sz="1800" u="sng">
                <a:latin typeface="Lato"/>
                <a:ea typeface="Lato"/>
                <a:cs typeface="Lato"/>
                <a:sym typeface="Lato"/>
              </a:rPr>
              <a:t>4</a:t>
            </a:r>
            <a:r>
              <a:rPr b="1" i="0" lang="en-US" sz="1800" u="sng" cap="none" strike="noStrike">
                <a:solidFill>
                  <a:srgbClr val="000000"/>
                </a:solidFill>
                <a:latin typeface="Lato"/>
                <a:ea typeface="Lato"/>
                <a:cs typeface="Lato"/>
                <a:sym typeface="Lato"/>
              </a:rPr>
              <a:t>, 202</a:t>
            </a:r>
            <a:r>
              <a:rPr b="1" lang="en-US" sz="1800" u="sng">
                <a:latin typeface="Lato"/>
                <a:ea typeface="Lato"/>
                <a:cs typeface="Lato"/>
                <a:sym typeface="Lato"/>
              </a:rPr>
              <a:t>6</a:t>
            </a:r>
            <a:r>
              <a:rPr b="1" i="0" lang="en-US" sz="1800" u="sng" cap="none" strike="noStrike">
                <a:solidFill>
                  <a:srgbClr val="000000"/>
                </a:solidFill>
                <a:latin typeface="Lato"/>
                <a:ea typeface="Lato"/>
                <a:cs typeface="Lato"/>
                <a:sym typeface="Lato"/>
              </a:rPr>
              <a:t>)</a:t>
            </a:r>
            <a:endParaRPr b="0" i="0" sz="1800" u="none" cap="none" strike="noStrike">
              <a:solidFill>
                <a:srgbClr val="000000"/>
              </a:solidFill>
              <a:latin typeface="Lato"/>
              <a:ea typeface="Lato"/>
              <a:cs typeface="Lato"/>
              <a:sym typeface="Lato"/>
            </a:endParaRPr>
          </a:p>
          <a:p>
            <a:pPr indent="-171450" lvl="0" marL="17145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Lato"/>
              <a:ea typeface="Lato"/>
              <a:cs typeface="Lato"/>
              <a:sym typeface="Lato"/>
            </a:endParaRPr>
          </a:p>
          <a:p>
            <a:pPr indent="-171450" lvl="0" marL="17145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Lato"/>
                <a:ea typeface="Lato"/>
                <a:cs typeface="Lato"/>
                <a:sym typeface="Lato"/>
              </a:rPr>
              <a:t>9:00 AM CT (10:00 AM ET): Connectivity is available for DR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Lato"/>
                <a:ea typeface="Lato"/>
                <a:cs typeface="Lato"/>
                <a:sym typeface="Lato"/>
              </a:rPr>
              <a:t>12:00 PM CT (1:00 PM ET): DR Exercise will conclude </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600"/>
              <a:buFont typeface="Arial"/>
              <a:buNone/>
            </a:pPr>
            <a:r>
              <a:t/>
            </a:r>
            <a:endParaRPr b="1" i="0" sz="1600" u="sng" cap="none" strike="noStrike">
              <a:solidFill>
                <a:srgbClr val="000000"/>
              </a:solidFill>
              <a:latin typeface="Lato"/>
              <a:ea typeface="Lato"/>
              <a:cs typeface="Lato"/>
              <a:sym typeface="Lato"/>
            </a:endParaRPr>
          </a:p>
          <a:p>
            <a:pPr indent="-171450" lvl="0" marL="171450" marR="0" rtl="0" algn="l">
              <a:lnSpc>
                <a:spcPct val="100000"/>
              </a:lnSpc>
              <a:spcBef>
                <a:spcPts val="0"/>
              </a:spcBef>
              <a:spcAft>
                <a:spcPts val="0"/>
              </a:spcAft>
              <a:buClr>
                <a:srgbClr val="000000"/>
              </a:buClr>
              <a:buSzPts val="1800"/>
              <a:buFont typeface="Arial"/>
              <a:buNone/>
            </a:pPr>
            <a:r>
              <a:rPr b="1" i="0" lang="en-US" sz="1800" u="sng" cap="none" strike="noStrike">
                <a:solidFill>
                  <a:srgbClr val="000000"/>
                </a:solidFill>
                <a:latin typeface="Lato"/>
                <a:ea typeface="Lato"/>
                <a:cs typeface="Lato"/>
                <a:sym typeface="Lato"/>
              </a:rPr>
              <a:t>Contact Details</a:t>
            </a:r>
            <a:endParaRPr b="0" i="0" sz="1800" u="none" cap="none" strike="noStrike">
              <a:solidFill>
                <a:srgbClr val="000000"/>
              </a:solidFill>
              <a:latin typeface="Lato"/>
              <a:ea typeface="Lato"/>
              <a:cs typeface="Lato"/>
              <a:sym typeface="Lato"/>
            </a:endParaRPr>
          </a:p>
          <a:p>
            <a:pPr indent="-171450" lvl="0" marL="171450" marR="0" rtl="0" algn="l">
              <a:lnSpc>
                <a:spcPct val="100000"/>
              </a:lnSpc>
              <a:spcBef>
                <a:spcPts val="0"/>
              </a:spcBef>
              <a:spcAft>
                <a:spcPts val="0"/>
              </a:spcAft>
              <a:buClr>
                <a:srgbClr val="000000"/>
              </a:buClr>
              <a:buSzPts val="1600"/>
              <a:buFont typeface="Arial"/>
              <a:buNone/>
            </a:pPr>
            <a:r>
              <a:t/>
            </a:r>
            <a:endParaRPr b="0" i="1" sz="1600" u="none" cap="none" strike="noStrike">
              <a:solidFill>
                <a:srgbClr val="000000"/>
              </a:solidFill>
              <a:latin typeface="Lato"/>
              <a:ea typeface="Lato"/>
              <a:cs typeface="Lato"/>
              <a:sym typeface="Lato"/>
            </a:endParaRPr>
          </a:p>
          <a:p>
            <a:pPr indent="-171450" lvl="0" marL="171450" marR="0" rtl="0" algn="l">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Lato"/>
                <a:ea typeface="Lato"/>
                <a:cs typeface="Lato"/>
                <a:sym typeface="Lato"/>
              </a:rPr>
              <a:t>Derivatives Command Center</a:t>
            </a:r>
            <a:endParaRPr b="0" i="0" sz="1800" u="none" cap="none" strike="noStrike">
              <a:solidFill>
                <a:srgbClr val="000000"/>
              </a:solidFill>
              <a:latin typeface="Lato"/>
              <a:ea typeface="Lato"/>
              <a:cs typeface="Lato"/>
              <a:sym typeface="Lato"/>
            </a:endParaRPr>
          </a:p>
          <a:p>
            <a:pPr indent="-171450" lvl="0" marL="171450" marR="0" rtl="0" algn="l">
              <a:lnSpc>
                <a:spcPct val="100000"/>
              </a:lnSpc>
              <a:spcBef>
                <a:spcPts val="0"/>
              </a:spcBef>
              <a:spcAft>
                <a:spcPts val="0"/>
              </a:spcAft>
              <a:buClr>
                <a:srgbClr val="000000"/>
              </a:buClr>
              <a:buSzPts val="1800"/>
              <a:buFont typeface="Arial"/>
              <a:buNone/>
            </a:pPr>
            <a:r>
              <a:rPr b="0" i="0" lang="en-US" sz="1800" u="sng" cap="none" strike="noStrike">
                <a:solidFill>
                  <a:srgbClr val="000000"/>
                </a:solidFill>
                <a:latin typeface="Lato"/>
                <a:ea typeface="Lato"/>
                <a:cs typeface="Lato"/>
                <a:sym typeface="Lato"/>
                <a:hlinkClick r:id="rId3">
                  <a:extLst>
                    <a:ext uri="{A12FA001-AC4F-418D-AE19-62706E023703}">
                      <ahyp:hlinkClr val="tx"/>
                    </a:ext>
                  </a:extLst>
                </a:hlinkClick>
              </a:rPr>
              <a:t>derivatives@coinbase.com</a:t>
            </a:r>
            <a:endParaRPr b="0" i="0" sz="1800" u="none" cap="none" strike="noStrike">
              <a:solidFill>
                <a:srgbClr val="000000"/>
              </a:solidFill>
              <a:latin typeface="Lato"/>
              <a:ea typeface="Lato"/>
              <a:cs typeface="Lato"/>
              <a:sym typeface="Lato"/>
            </a:endParaRPr>
          </a:p>
          <a:p>
            <a:pPr indent="-171450" lvl="0" marL="17145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Lato"/>
                <a:ea typeface="Lato"/>
                <a:cs typeface="Lato"/>
                <a:sym typeface="Lato"/>
              </a:rPr>
              <a:t>+1 (312) 469-0985</a:t>
            </a:r>
            <a:endParaRPr b="0" i="0" sz="1400" u="none" cap="none" strike="noStrike">
              <a:solidFill>
                <a:srgbClr val="000000"/>
              </a:solidFill>
              <a:latin typeface="Arial"/>
              <a:ea typeface="Arial"/>
              <a:cs typeface="Arial"/>
              <a:sym typeface="Arial"/>
            </a:endParaRPr>
          </a:p>
          <a:p>
            <a:pPr indent="-171450" lvl="0" marL="171450" marR="0" rtl="0" algn="l">
              <a:lnSpc>
                <a:spcPct val="90000"/>
              </a:lnSpc>
              <a:spcBef>
                <a:spcPts val="703"/>
              </a:spcBef>
              <a:spcAft>
                <a:spcPts val="0"/>
              </a:spcAft>
              <a:buClr>
                <a:srgbClr val="000000"/>
              </a:buClr>
              <a:buSzPts val="1904"/>
              <a:buFont typeface="Arial"/>
              <a:buNone/>
            </a:pPr>
            <a:r>
              <a:t/>
            </a:r>
            <a:endParaRPr b="0" i="0" sz="1904" u="none" cap="none" strike="noStrike">
              <a:solidFill>
                <a:srgbClr val="294661"/>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Interior slides_NoWatermark_wPgNu">
  <a:themeElements>
    <a:clrScheme name="FIA Brand Colors">
      <a:dk1>
        <a:srgbClr val="294661"/>
      </a:dk1>
      <a:lt1>
        <a:srgbClr val="FFFFFF"/>
      </a:lt1>
      <a:dk2>
        <a:srgbClr val="363636"/>
      </a:dk2>
      <a:lt2>
        <a:srgbClr val="75787B"/>
      </a:lt2>
      <a:accent1>
        <a:srgbClr val="00A4E7"/>
      </a:accent1>
      <a:accent2>
        <a:srgbClr val="85C441"/>
      </a:accent2>
      <a:accent3>
        <a:srgbClr val="4B4F54"/>
      </a:accent3>
      <a:accent4>
        <a:srgbClr val="AE1924"/>
      </a:accent4>
      <a:accent5>
        <a:srgbClr val="F8A51A"/>
      </a:accent5>
      <a:accent6>
        <a:srgbClr val="44C8F5"/>
      </a:accent6>
      <a:hlink>
        <a:srgbClr val="00A4E7"/>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itle Slides">
  <a:themeElements>
    <a:clrScheme name="FIA Brand Colors">
      <a:dk1>
        <a:srgbClr val="294661"/>
      </a:dk1>
      <a:lt1>
        <a:srgbClr val="FFFFFF"/>
      </a:lt1>
      <a:dk2>
        <a:srgbClr val="363636"/>
      </a:dk2>
      <a:lt2>
        <a:srgbClr val="75787B"/>
      </a:lt2>
      <a:accent1>
        <a:srgbClr val="00A4E7"/>
      </a:accent1>
      <a:accent2>
        <a:srgbClr val="85C441"/>
      </a:accent2>
      <a:accent3>
        <a:srgbClr val="4B4F54"/>
      </a:accent3>
      <a:accent4>
        <a:srgbClr val="AE1924"/>
      </a:accent4>
      <a:accent5>
        <a:srgbClr val="F8A51A"/>
      </a:accent5>
      <a:accent6>
        <a:srgbClr val="44C8F5"/>
      </a:accent6>
      <a:hlink>
        <a:srgbClr val="00A4E7"/>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2020-08-08T18:31:41Z</dcterms:created>
  <dc:creator>Steve P.</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0x01010051BF086C32B17346B8130D26F24364DD</vt:lpwstr>
  </property>
  <property fmtid="{D5CDD505-2E9C-101B-9397-08002B2CF9AE}" pid="3" name="MediaServiceImageTags">
    <vt:lpwstr/>
  </property>
</Properties>
</file>