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405" r:id="rId9"/>
    <p:sldId id="40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FE79CBD-FCDC-7622-2A7C-7D146C02A6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007000-4658-A647-9529-962A61B67DD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5" name="Text Box 1">
            <a:extLst>
              <a:ext uri="{FF2B5EF4-FFF2-40B4-BE49-F238E27FC236}">
                <a16:creationId xmlns:a16="http://schemas.microsoft.com/office/drawing/2014/main" id="{CF332C32-8CBB-1DB9-75A7-F046D43F5C3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id="{B33BBC89-4A3F-859E-DD0B-89E0273E532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FE39F1-D02B-D21D-1681-0560FE585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83FD718-4A8C-464B-8C02-E125D5F6E2F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007000-4658-A647-9529-962A61B67DD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6145" name="Text Box 1">
            <a:extLst>
              <a:ext uri="{FF2B5EF4-FFF2-40B4-BE49-F238E27FC236}">
                <a16:creationId xmlns:a16="http://schemas.microsoft.com/office/drawing/2014/main" id="{863580FD-E754-4B6F-5991-E5C06E303A9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id="{AAA0FE76-DDB2-DB57-9F75-B05373006FF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7040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288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id="{DD8F508D-CF2A-FAEA-B9B1-0B5ED72B1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760" y="254519"/>
            <a:ext cx="7153920" cy="12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</a:rPr>
              <a:t>NASDAQ NORDIC</a:t>
            </a:r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A0D227BE-55C5-BD2A-6A8C-C87D8F1F4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39" y="1553378"/>
            <a:ext cx="7840335" cy="444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71450" indent="-17145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Saturday October 24, 2026, at 10:00-13:00 CET</a:t>
            </a: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INET Nordic Production system will be available for login to all client ports; OUCH, FIX Order Entry, FIX Trade Reporting and their respective FIX DROP protocols, and all ITCH related protocols</a:t>
            </a: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Connectivity/Login test only - No markets will be available, and no other type of business functionality will be enabled</a:t>
            </a:r>
          </a:p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Only participants that have connectivity access to site B (STOCKHOLM SOUTH) can participate in this test, i.e., Co-Lo customers with access only to site A (VASBY) can’t participate</a:t>
            </a: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29466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9466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9466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7EA70-B361-7A30-4F36-4B36B6131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id="{E4B38D51-6712-B8A6-4DFC-1D29983DD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760" y="254519"/>
            <a:ext cx="7153920" cy="12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</a:rPr>
              <a:t>NASDAQ NORDIC </a:t>
            </a:r>
            <a:r>
              <a:rPr lang="en-US" sz="2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</a:rPr>
              <a:t>(Cont’d)</a:t>
            </a:r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9CD7924D-95BC-4F06-D722-5493091F8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39" y="1553378"/>
            <a:ext cx="7840335" cy="444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71450" indent="-17145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marL="342900" indent="-342900">
              <a:spcBef>
                <a:spcPts val="813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</a:t>
            </a:r>
            <a:r>
              <a:rPr 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ontact Information: </a:t>
            </a:r>
          </a:p>
          <a:p>
            <a:pPr marL="628650" lvl="1" indent="-342900">
              <a:spcBef>
                <a:spcPts val="813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General questions: TechnicalRelations@nasdaq.com</a:t>
            </a:r>
          </a:p>
          <a:p>
            <a:pPr marL="628650" lvl="1" indent="-342900">
              <a:spcBef>
                <a:spcPts val="813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Technical issues: EMO@nasdaq.com, +46 8 405 7700</a:t>
            </a:r>
            <a:endParaRPr lang="en-US" dirty="0"/>
          </a:p>
          <a:p>
            <a:pPr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3200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17903</TotalTime>
  <Words>137</Words>
  <Application>Microsoft Macintosh PowerPoint</Application>
  <PresentationFormat>On-screen Show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323</cp:revision>
  <dcterms:created xsi:type="dcterms:W3CDTF">2020-08-08T18:31:41Z</dcterms:created>
  <dcterms:modified xsi:type="dcterms:W3CDTF">2026-08-25T17:51:07Z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