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3.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4.xml" ContentType="application/vnd.openxmlformats-officedocument.theme+xml"/>
  <Override PartName="/ppt/slideLayouts/slideLayout17.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3" r:id="rId4"/>
    <p:sldMasterId id="2147483761" r:id="rId5"/>
    <p:sldMasterId id="2147483742" r:id="rId6"/>
    <p:sldMasterId id="2147483766" r:id="rId7"/>
    <p:sldMasterId id="2147483740" r:id="rId8"/>
  </p:sldMasterIdLst>
  <p:notesMasterIdLst>
    <p:notesMasterId r:id="rId11"/>
  </p:notesMasterIdLst>
  <p:sldIdLst>
    <p:sldId id="284" r:id="rId9"/>
    <p:sldId id="326"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189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7BA7049-021A-C748-8EF2-601E5120E4D4}" v="17" dt="2024-08-14T11:47:52.60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489"/>
    <p:restoredTop sz="94700"/>
  </p:normalViewPr>
  <p:slideViewPr>
    <p:cSldViewPr snapToGrid="0">
      <p:cViewPr varScale="1">
        <p:scale>
          <a:sx n="118" d="100"/>
          <a:sy n="118" d="100"/>
        </p:scale>
        <p:origin x="1552"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Master" Target="slideMasters/slideMaster4.xml"/><Relationship Id="rId12" Type="http://schemas.openxmlformats.org/officeDocument/2006/relationships/presProps" Target="presProp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tableStyles" Target="tableStyles.xml"/><Relationship Id="rId10" Type="http://schemas.openxmlformats.org/officeDocument/2006/relationships/slide" Target="slides/slide2.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b="0" i="0">
                <a:latin typeface="Lato" panose="020F0502020204030203" pitchFamily="34" charset="0"/>
              </a:defRPr>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b="0" i="0">
                <a:latin typeface="Lato" panose="020F0502020204030203" pitchFamily="34" charset="0"/>
              </a:defRPr>
            </a:lvl1pPr>
          </a:lstStyle>
          <a:p>
            <a:fld id="{7E9973D8-64F4-E64F-818B-00189F1CBE1D}" type="datetimeFigureOut">
              <a:rPr lang="en-US" smtClean="0"/>
              <a:pPr/>
              <a:t>8/28/25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b="0" i="0">
                <a:latin typeface="Lato" panose="020F0502020204030203" pitchFamily="34" charset="0"/>
              </a:defRPr>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b="0" i="0">
                <a:latin typeface="Lato" panose="020F0502020204030203" pitchFamily="34" charset="0"/>
              </a:defRPr>
            </a:lvl1pPr>
          </a:lstStyle>
          <a:p>
            <a:fld id="{EC8910C8-7F42-834C-9FC5-8419262F27BE}" type="slidenum">
              <a:rPr lang="en-US" smtClean="0"/>
              <a:pPr/>
              <a:t>‹#›</a:t>
            </a:fld>
            <a:endParaRPr lang="en-US"/>
          </a:p>
        </p:txBody>
      </p:sp>
    </p:spTree>
    <p:extLst>
      <p:ext uri="{BB962C8B-B14F-4D97-AF65-F5344CB8AC3E}">
        <p14:creationId xmlns:p14="http://schemas.microsoft.com/office/powerpoint/2010/main" val="2826057313"/>
      </p:ext>
    </p:extLst>
  </p:cSld>
  <p:clrMap bg1="lt1" tx1="dk1" bg2="lt2" tx2="dk2" accent1="accent1" accent2="accent2" accent3="accent3" accent4="accent4" accent5="accent5" accent6="accent6" hlink="hlink" folHlink="folHlink"/>
  <p:notesStyle>
    <a:lvl1pPr marL="0" algn="l" defTabSz="914400" rtl="0" eaLnBrk="1" latinLnBrk="0" hangingPunct="1">
      <a:defRPr sz="1200" b="0" i="0" kern="1200">
        <a:solidFill>
          <a:schemeClr val="tx1"/>
        </a:solidFill>
        <a:latin typeface="Lato" panose="020F0502020204030203" pitchFamily="34" charset="0"/>
        <a:ea typeface="+mn-ea"/>
        <a:cs typeface="+mn-cs"/>
      </a:defRPr>
    </a:lvl1pPr>
    <a:lvl2pPr marL="457200" algn="l" defTabSz="914400" rtl="0" eaLnBrk="1" latinLnBrk="0" hangingPunct="1">
      <a:defRPr sz="1200" b="0" i="0" kern="1200">
        <a:solidFill>
          <a:schemeClr val="tx1"/>
        </a:solidFill>
        <a:latin typeface="Lato" panose="020F0502020204030203" pitchFamily="34" charset="0"/>
        <a:ea typeface="+mn-ea"/>
        <a:cs typeface="+mn-cs"/>
      </a:defRPr>
    </a:lvl2pPr>
    <a:lvl3pPr marL="914400" algn="l" defTabSz="914400" rtl="0" eaLnBrk="1" latinLnBrk="0" hangingPunct="1">
      <a:defRPr sz="1200" b="0" i="0" kern="1200">
        <a:solidFill>
          <a:schemeClr val="tx1"/>
        </a:solidFill>
        <a:latin typeface="Lato" panose="020F0502020204030203" pitchFamily="34" charset="0"/>
        <a:ea typeface="+mn-ea"/>
        <a:cs typeface="+mn-cs"/>
      </a:defRPr>
    </a:lvl3pPr>
    <a:lvl4pPr marL="1371600" algn="l" defTabSz="914400" rtl="0" eaLnBrk="1" latinLnBrk="0" hangingPunct="1">
      <a:defRPr sz="1200" b="0" i="0" kern="1200">
        <a:solidFill>
          <a:schemeClr val="tx1"/>
        </a:solidFill>
        <a:latin typeface="Lato" panose="020F0502020204030203" pitchFamily="34" charset="0"/>
        <a:ea typeface="+mn-ea"/>
        <a:cs typeface="+mn-cs"/>
      </a:defRPr>
    </a:lvl4pPr>
    <a:lvl5pPr marL="1828800" algn="l" defTabSz="914400" rtl="0" eaLnBrk="1" latinLnBrk="0" hangingPunct="1">
      <a:defRPr sz="1200" b="0" i="0" kern="1200">
        <a:solidFill>
          <a:schemeClr val="tx1"/>
        </a:solidFill>
        <a:latin typeface="Lato" panose="020F0502020204030203"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054A6-A65C-4959-A604-068C25C24824}"/>
              </a:ext>
            </a:extLst>
          </p:cNvPr>
          <p:cNvSpPr>
            <a:spLocks noGrp="1"/>
          </p:cNvSpPr>
          <p:nvPr>
            <p:ph type="title"/>
          </p:nvPr>
        </p:nvSpPr>
        <p:spPr/>
        <p:txBody>
          <a:bodyPr/>
          <a:lstStyle/>
          <a:p>
            <a:r>
              <a:rPr lang="en-US"/>
              <a:t>Click to edit Master title style</a:t>
            </a:r>
          </a:p>
        </p:txBody>
      </p:sp>
      <p:sp>
        <p:nvSpPr>
          <p:cNvPr id="8" name="Text Placeholder 2">
            <a:extLst>
              <a:ext uri="{FF2B5EF4-FFF2-40B4-BE49-F238E27FC236}">
                <a16:creationId xmlns:a16="http://schemas.microsoft.com/office/drawing/2014/main" id="{29E13F04-9E74-DE4A-942B-09B61EB6C33F}"/>
              </a:ext>
            </a:extLst>
          </p:cNvPr>
          <p:cNvSpPr>
            <a:spLocks noGrp="1"/>
          </p:cNvSpPr>
          <p:nvPr>
            <p:ph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551417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B399D-1353-4267-84E1-89DC2C37E220}"/>
              </a:ext>
            </a:extLst>
          </p:cNvPr>
          <p:cNvSpPr>
            <a:spLocks noGrp="1"/>
          </p:cNvSpPr>
          <p:nvPr>
            <p:ph type="title"/>
          </p:nvPr>
        </p:nvSpPr>
        <p:spPr>
          <a:xfrm>
            <a:off x="629841" y="206102"/>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F33871-DC4F-46E7-A5B2-B5FABD0A8E27}"/>
              </a:ext>
            </a:extLst>
          </p:cNvPr>
          <p:cNvSpPr>
            <a:spLocks noGrp="1"/>
          </p:cNvSpPr>
          <p:nvPr>
            <p:ph type="body" idx="1"/>
          </p:nvPr>
        </p:nvSpPr>
        <p:spPr>
          <a:xfrm>
            <a:off x="629842" y="1561895"/>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67BDA2A-7836-4A83-AE5F-6747B23DBF7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9A3C65-59A7-4615-A19C-03817F6DAD3C}"/>
              </a:ext>
            </a:extLst>
          </p:cNvPr>
          <p:cNvSpPr>
            <a:spLocks noGrp="1"/>
          </p:cNvSpPr>
          <p:nvPr>
            <p:ph type="body" sz="quarter" idx="3"/>
          </p:nvPr>
        </p:nvSpPr>
        <p:spPr>
          <a:xfrm>
            <a:off x="4629150" y="1561895"/>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BAEEE-1986-4613-A262-C5A0B66423D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89086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A3D74-4300-472D-BF11-383EEAA227C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59EAF2-2ED2-4734-8162-87679CB847F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2C9229-16FC-4938-B489-9F96005F61D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C6ADFB-9834-41E8-A17C-476496F5286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06DAF-6CA8-463A-B2A6-FB01064CEB2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816908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8369D2-EEC4-485C-BB42-95F6D1541A5B}"/>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7968109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054A6-A65C-4959-A604-068C25C24824}"/>
              </a:ext>
            </a:extLst>
          </p:cNvPr>
          <p:cNvSpPr>
            <a:spLocks noGrp="1"/>
          </p:cNvSpPr>
          <p:nvPr>
            <p:ph type="title"/>
          </p:nvPr>
        </p:nvSpPr>
        <p:spPr/>
        <p:txBody>
          <a:bodyPr/>
          <a:lstStyle/>
          <a:p>
            <a:r>
              <a:rPr lang="en-US"/>
              <a:t>Click to edit Master title style</a:t>
            </a:r>
          </a:p>
        </p:txBody>
      </p:sp>
      <p:sp>
        <p:nvSpPr>
          <p:cNvPr id="8" name="Text Placeholder 2">
            <a:extLst>
              <a:ext uri="{FF2B5EF4-FFF2-40B4-BE49-F238E27FC236}">
                <a16:creationId xmlns:a16="http://schemas.microsoft.com/office/drawing/2014/main" id="{29E13F04-9E74-DE4A-942B-09B61EB6C33F}"/>
              </a:ext>
            </a:extLst>
          </p:cNvPr>
          <p:cNvSpPr>
            <a:spLocks noGrp="1"/>
          </p:cNvSpPr>
          <p:nvPr>
            <p:ph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08690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B399D-1353-4267-84E1-89DC2C37E220}"/>
              </a:ext>
            </a:extLst>
          </p:cNvPr>
          <p:cNvSpPr>
            <a:spLocks noGrp="1"/>
          </p:cNvSpPr>
          <p:nvPr>
            <p:ph type="title"/>
          </p:nvPr>
        </p:nvSpPr>
        <p:spPr>
          <a:xfrm>
            <a:off x="629841" y="206102"/>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F33871-DC4F-46E7-A5B2-B5FABD0A8E27}"/>
              </a:ext>
            </a:extLst>
          </p:cNvPr>
          <p:cNvSpPr>
            <a:spLocks noGrp="1"/>
          </p:cNvSpPr>
          <p:nvPr>
            <p:ph type="body" idx="1"/>
          </p:nvPr>
        </p:nvSpPr>
        <p:spPr>
          <a:xfrm>
            <a:off x="629842" y="1561895"/>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67BDA2A-7836-4A83-AE5F-6747B23DBF7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9A3C65-59A7-4615-A19C-03817F6DAD3C}"/>
              </a:ext>
            </a:extLst>
          </p:cNvPr>
          <p:cNvSpPr>
            <a:spLocks noGrp="1"/>
          </p:cNvSpPr>
          <p:nvPr>
            <p:ph type="body" sz="quarter" idx="3"/>
          </p:nvPr>
        </p:nvSpPr>
        <p:spPr>
          <a:xfrm>
            <a:off x="4629150" y="1561895"/>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BAEEE-1986-4613-A262-C5A0B66423D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539273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A3D74-4300-472D-BF11-383EEAA227C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59EAF2-2ED2-4734-8162-87679CB847F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2C9229-16FC-4938-B489-9F96005F61D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C6ADFB-9834-41E8-A17C-476496F5286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06DAF-6CA8-463A-B2A6-FB01064CEB2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943705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8369D2-EEC4-485C-BB42-95F6D1541A5B}"/>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4482685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386581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B399D-1353-4267-84E1-89DC2C37E220}"/>
              </a:ext>
            </a:extLst>
          </p:cNvPr>
          <p:cNvSpPr>
            <a:spLocks noGrp="1"/>
          </p:cNvSpPr>
          <p:nvPr>
            <p:ph type="title"/>
          </p:nvPr>
        </p:nvSpPr>
        <p:spPr>
          <a:xfrm>
            <a:off x="629841" y="206102"/>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F33871-DC4F-46E7-A5B2-B5FABD0A8E27}"/>
              </a:ext>
            </a:extLst>
          </p:cNvPr>
          <p:cNvSpPr>
            <a:spLocks noGrp="1"/>
          </p:cNvSpPr>
          <p:nvPr>
            <p:ph type="body" idx="1"/>
          </p:nvPr>
        </p:nvSpPr>
        <p:spPr>
          <a:xfrm>
            <a:off x="629842" y="1561895"/>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67BDA2A-7836-4A83-AE5F-6747B23DBF7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9A3C65-59A7-4615-A19C-03817F6DAD3C}"/>
              </a:ext>
            </a:extLst>
          </p:cNvPr>
          <p:cNvSpPr>
            <a:spLocks noGrp="1"/>
          </p:cNvSpPr>
          <p:nvPr>
            <p:ph type="body" sz="quarter" idx="3"/>
          </p:nvPr>
        </p:nvSpPr>
        <p:spPr>
          <a:xfrm>
            <a:off x="4629150" y="1561895"/>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BAEEE-1986-4613-A262-C5A0B66423D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056332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A3D74-4300-472D-BF11-383EEAA227C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59EAF2-2ED2-4734-8162-87679CB847F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2C9229-16FC-4938-B489-9F96005F61D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C6ADFB-9834-41E8-A17C-476496F5286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06DAF-6CA8-463A-B2A6-FB01064CEB2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96276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C2418-BCE1-4BC1-B121-1E5EB8D94A06}"/>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423777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054A6-A65C-4959-A604-068C25C24824}"/>
              </a:ext>
            </a:extLst>
          </p:cNvPr>
          <p:cNvSpPr>
            <a:spLocks noGrp="1"/>
          </p:cNvSpPr>
          <p:nvPr>
            <p:ph type="title"/>
          </p:nvPr>
        </p:nvSpPr>
        <p:spPr/>
        <p:txBody>
          <a:bodyPr/>
          <a:lstStyle/>
          <a:p>
            <a:r>
              <a:rPr lang="en-US"/>
              <a:t>Click to edit Master title style</a:t>
            </a:r>
          </a:p>
        </p:txBody>
      </p:sp>
      <p:sp>
        <p:nvSpPr>
          <p:cNvPr id="5" name="Date Placeholder 4">
            <a:extLst>
              <a:ext uri="{FF2B5EF4-FFF2-40B4-BE49-F238E27FC236}">
                <a16:creationId xmlns:a16="http://schemas.microsoft.com/office/drawing/2014/main" id="{22848B8F-5060-4ED7-9C12-540DA3A5BFD1}"/>
              </a:ext>
            </a:extLst>
          </p:cNvPr>
          <p:cNvSpPr>
            <a:spLocks noGrp="1"/>
          </p:cNvSpPr>
          <p:nvPr>
            <p:ph type="dt" sz="half" idx="10"/>
          </p:nvPr>
        </p:nvSpPr>
        <p:spPr>
          <a:xfrm>
            <a:off x="628650" y="6356351"/>
            <a:ext cx="2057400" cy="365125"/>
          </a:xfrm>
          <a:prstGeom prst="rect">
            <a:avLst/>
          </a:prstGeom>
        </p:spPr>
        <p:txBody>
          <a:bodyPr/>
          <a:lstStyle>
            <a:lvl1pPr>
              <a:defRPr sz="1200"/>
            </a:lvl1pPr>
          </a:lstStyle>
          <a:p>
            <a:fld id="{479FE1AD-3F9A-4AC3-A78C-DCE865689AAC}" type="datetimeFigureOut">
              <a:rPr lang="en-US" smtClean="0"/>
              <a:pPr/>
              <a:t>8/28/25</a:t>
            </a:fld>
            <a:endParaRPr lang="en-US"/>
          </a:p>
        </p:txBody>
      </p:sp>
      <p:sp>
        <p:nvSpPr>
          <p:cNvPr id="7" name="Slide Number Placeholder 6">
            <a:extLst>
              <a:ext uri="{FF2B5EF4-FFF2-40B4-BE49-F238E27FC236}">
                <a16:creationId xmlns:a16="http://schemas.microsoft.com/office/drawing/2014/main" id="{88FAE50A-1DE8-43A9-B575-E3C3F8090BC0}"/>
              </a:ext>
            </a:extLst>
          </p:cNvPr>
          <p:cNvSpPr>
            <a:spLocks noGrp="1"/>
          </p:cNvSpPr>
          <p:nvPr>
            <p:ph type="sldNum" sz="quarter" idx="12"/>
          </p:nvPr>
        </p:nvSpPr>
        <p:spPr>
          <a:xfrm>
            <a:off x="2780472" y="6356351"/>
            <a:ext cx="3222763" cy="365125"/>
          </a:xfrm>
          <a:prstGeom prst="rect">
            <a:avLst/>
          </a:prstGeom>
        </p:spPr>
        <p:txBody>
          <a:bodyPr/>
          <a:lstStyle>
            <a:lvl1pPr algn="ctr">
              <a:defRPr sz="1200"/>
            </a:lvl1pPr>
          </a:lstStyle>
          <a:p>
            <a:fld id="{93963684-DCED-4DA0-88A9-0916697D9BC5}" type="slidenum">
              <a:rPr lang="en-US" smtClean="0"/>
              <a:pPr/>
              <a:t>‹#›</a:t>
            </a:fld>
            <a:endParaRPr lang="en-US"/>
          </a:p>
        </p:txBody>
      </p:sp>
      <p:sp>
        <p:nvSpPr>
          <p:cNvPr id="8" name="Text Placeholder 2">
            <a:extLst>
              <a:ext uri="{FF2B5EF4-FFF2-40B4-BE49-F238E27FC236}">
                <a16:creationId xmlns:a16="http://schemas.microsoft.com/office/drawing/2014/main" id="{29E13F04-9E74-DE4A-942B-09B61EB6C33F}"/>
              </a:ext>
            </a:extLst>
          </p:cNvPr>
          <p:cNvSpPr>
            <a:spLocks noGrp="1"/>
          </p:cNvSpPr>
          <p:nvPr>
            <p:ph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061382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B399D-1353-4267-84E1-89DC2C37E220}"/>
              </a:ext>
            </a:extLst>
          </p:cNvPr>
          <p:cNvSpPr>
            <a:spLocks noGrp="1"/>
          </p:cNvSpPr>
          <p:nvPr>
            <p:ph type="title"/>
          </p:nvPr>
        </p:nvSpPr>
        <p:spPr>
          <a:xfrm>
            <a:off x="629841" y="206102"/>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F33871-DC4F-46E7-A5B2-B5FABD0A8E27}"/>
              </a:ext>
            </a:extLst>
          </p:cNvPr>
          <p:cNvSpPr>
            <a:spLocks noGrp="1"/>
          </p:cNvSpPr>
          <p:nvPr>
            <p:ph type="body" idx="1"/>
          </p:nvPr>
        </p:nvSpPr>
        <p:spPr>
          <a:xfrm>
            <a:off x="629842" y="1561895"/>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67BDA2A-7836-4A83-AE5F-6747B23DBF7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9A3C65-59A7-4615-A19C-03817F6DAD3C}"/>
              </a:ext>
            </a:extLst>
          </p:cNvPr>
          <p:cNvSpPr>
            <a:spLocks noGrp="1"/>
          </p:cNvSpPr>
          <p:nvPr>
            <p:ph type="body" sz="quarter" idx="3"/>
          </p:nvPr>
        </p:nvSpPr>
        <p:spPr>
          <a:xfrm>
            <a:off x="4629150" y="1561895"/>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BAEEE-1986-4613-A262-C5A0B66423D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4">
            <a:extLst>
              <a:ext uri="{FF2B5EF4-FFF2-40B4-BE49-F238E27FC236}">
                <a16:creationId xmlns:a16="http://schemas.microsoft.com/office/drawing/2014/main" id="{39BFA68F-C36C-FF42-9D07-40C01FBE9EC0}"/>
              </a:ext>
            </a:extLst>
          </p:cNvPr>
          <p:cNvSpPr>
            <a:spLocks noGrp="1"/>
          </p:cNvSpPr>
          <p:nvPr>
            <p:ph type="dt" sz="half" idx="10"/>
          </p:nvPr>
        </p:nvSpPr>
        <p:spPr>
          <a:xfrm>
            <a:off x="628650" y="6356351"/>
            <a:ext cx="2057400" cy="365125"/>
          </a:xfrm>
          <a:prstGeom prst="rect">
            <a:avLst/>
          </a:prstGeom>
        </p:spPr>
        <p:txBody>
          <a:bodyPr/>
          <a:lstStyle>
            <a:lvl1pPr>
              <a:defRPr sz="1200"/>
            </a:lvl1pPr>
          </a:lstStyle>
          <a:p>
            <a:fld id="{479FE1AD-3F9A-4AC3-A78C-DCE865689AAC}" type="datetimeFigureOut">
              <a:rPr lang="en-US" smtClean="0"/>
              <a:pPr/>
              <a:t>8/28/25</a:t>
            </a:fld>
            <a:endParaRPr lang="en-US"/>
          </a:p>
        </p:txBody>
      </p:sp>
      <p:sp>
        <p:nvSpPr>
          <p:cNvPr id="11" name="Slide Number Placeholder 6">
            <a:extLst>
              <a:ext uri="{FF2B5EF4-FFF2-40B4-BE49-F238E27FC236}">
                <a16:creationId xmlns:a16="http://schemas.microsoft.com/office/drawing/2014/main" id="{5B639108-1F63-7640-8ECF-CAF5ACBFC281}"/>
              </a:ext>
            </a:extLst>
          </p:cNvPr>
          <p:cNvSpPr>
            <a:spLocks noGrp="1"/>
          </p:cNvSpPr>
          <p:nvPr>
            <p:ph type="sldNum" sz="quarter" idx="12"/>
          </p:nvPr>
        </p:nvSpPr>
        <p:spPr>
          <a:xfrm>
            <a:off x="2780472" y="6356351"/>
            <a:ext cx="3222763" cy="365125"/>
          </a:xfrm>
          <a:prstGeom prst="rect">
            <a:avLst/>
          </a:prstGeom>
        </p:spPr>
        <p:txBody>
          <a:bodyPr/>
          <a:lstStyle>
            <a:lvl1pPr algn="ctr">
              <a:defRPr sz="1200"/>
            </a:lvl1pPr>
          </a:lstStyle>
          <a:p>
            <a:fld id="{93963684-DCED-4DA0-88A9-0916697D9BC5}" type="slidenum">
              <a:rPr lang="en-US" smtClean="0"/>
              <a:pPr/>
              <a:t>‹#›</a:t>
            </a:fld>
            <a:endParaRPr lang="en-US"/>
          </a:p>
        </p:txBody>
      </p:sp>
    </p:spTree>
    <p:extLst>
      <p:ext uri="{BB962C8B-B14F-4D97-AF65-F5344CB8AC3E}">
        <p14:creationId xmlns:p14="http://schemas.microsoft.com/office/powerpoint/2010/main" val="41745814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A3D74-4300-472D-BF11-383EEAA227C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59EAF2-2ED2-4734-8162-87679CB847F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2C9229-16FC-4938-B489-9F96005F61D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C6ADFB-9834-41E8-A17C-476496F5286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06DAF-6CA8-463A-B2A6-FB01064CEB2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FC1DADD-CE4D-426F-A537-72DF92C4C630}"/>
              </a:ext>
            </a:extLst>
          </p:cNvPr>
          <p:cNvSpPr>
            <a:spLocks noGrp="1"/>
          </p:cNvSpPr>
          <p:nvPr>
            <p:ph type="dt" sz="half" idx="10"/>
          </p:nvPr>
        </p:nvSpPr>
        <p:spPr>
          <a:xfrm>
            <a:off x="628650" y="6356350"/>
            <a:ext cx="20574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C07F73-A887-42AF-A9E5-E3F343D3C91D}" type="datetimeFigureOut">
              <a:rPr lang="en-US" smtClean="0"/>
              <a:pPr/>
              <a:t>8/28/25</a:t>
            </a:fld>
            <a:endParaRPr lang="en-US"/>
          </a:p>
        </p:txBody>
      </p:sp>
      <p:sp>
        <p:nvSpPr>
          <p:cNvPr id="8" name="Footer Placeholder 7">
            <a:extLst>
              <a:ext uri="{FF2B5EF4-FFF2-40B4-BE49-F238E27FC236}">
                <a16:creationId xmlns:a16="http://schemas.microsoft.com/office/drawing/2014/main" id="{914ABA8B-E35D-40DD-B441-9FBEC5AF889B}"/>
              </a:ext>
            </a:extLst>
          </p:cNvPr>
          <p:cNvSpPr>
            <a:spLocks noGrp="1"/>
          </p:cNvSpPr>
          <p:nvPr>
            <p:ph type="ftr" sz="quarter" idx="11"/>
          </p:nvPr>
        </p:nvSpPr>
        <p:spPr>
          <a:xfrm>
            <a:off x="3028950" y="6356350"/>
            <a:ext cx="30861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9" name="Slide Number Placeholder 8">
            <a:extLst>
              <a:ext uri="{FF2B5EF4-FFF2-40B4-BE49-F238E27FC236}">
                <a16:creationId xmlns:a16="http://schemas.microsoft.com/office/drawing/2014/main" id="{A7FD354C-B1B2-4C96-807E-2187C8B45340}"/>
              </a:ext>
            </a:extLst>
          </p:cNvPr>
          <p:cNvSpPr>
            <a:spLocks noGrp="1"/>
          </p:cNvSpPr>
          <p:nvPr>
            <p:ph type="sldNum" sz="quarter" idx="12"/>
          </p:nvPr>
        </p:nvSpPr>
        <p:spPr>
          <a:xfrm>
            <a:off x="6457950" y="6356350"/>
            <a:ext cx="20574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8860951-3C83-4875-A869-0586E7A52C8F}" type="slidenum">
              <a:rPr lang="en-US" smtClean="0"/>
              <a:pPr/>
              <a:t>‹#›</a:t>
            </a:fld>
            <a:endParaRPr lang="en-US"/>
          </a:p>
        </p:txBody>
      </p:sp>
    </p:spTree>
    <p:extLst>
      <p:ext uri="{BB962C8B-B14F-4D97-AF65-F5344CB8AC3E}">
        <p14:creationId xmlns:p14="http://schemas.microsoft.com/office/powerpoint/2010/main" val="33462086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C2418-BCE1-4BC1-B121-1E5EB8D94A06}"/>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061086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054A6-A65C-4959-A604-068C25C24824}"/>
              </a:ext>
            </a:extLst>
          </p:cNvPr>
          <p:cNvSpPr>
            <a:spLocks noGrp="1"/>
          </p:cNvSpPr>
          <p:nvPr>
            <p:ph type="title"/>
          </p:nvPr>
        </p:nvSpPr>
        <p:spPr/>
        <p:txBody>
          <a:bodyPr/>
          <a:lstStyle/>
          <a:p>
            <a:r>
              <a:rPr lang="en-US"/>
              <a:t>Click to edit Master title style</a:t>
            </a:r>
          </a:p>
        </p:txBody>
      </p:sp>
      <p:sp>
        <p:nvSpPr>
          <p:cNvPr id="8" name="Text Placeholder 2">
            <a:extLst>
              <a:ext uri="{FF2B5EF4-FFF2-40B4-BE49-F238E27FC236}">
                <a16:creationId xmlns:a16="http://schemas.microsoft.com/office/drawing/2014/main" id="{29E13F04-9E74-DE4A-942B-09B61EB6C33F}"/>
              </a:ext>
            </a:extLst>
          </p:cNvPr>
          <p:cNvSpPr>
            <a:spLocks noGrp="1"/>
          </p:cNvSpPr>
          <p:nvPr>
            <p:ph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8919655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emf"/><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7" Type="http://schemas.openxmlformats.org/officeDocument/2006/relationships/image" Target="../media/image2.png"/><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image" Target="../media/image1.emf"/><Relationship Id="rId5" Type="http://schemas.openxmlformats.org/officeDocument/2006/relationships/theme" Target="../theme/theme2.xml"/><Relationship Id="rId4" Type="http://schemas.openxmlformats.org/officeDocument/2006/relationships/slideLayout" Target="../slideLayouts/slideLayout8.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1.xml"/><Relationship Id="rId7" Type="http://schemas.openxmlformats.org/officeDocument/2006/relationships/image" Target="../media/image2.png"/><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image" Target="../media/image1.emf"/><Relationship Id="rId5" Type="http://schemas.openxmlformats.org/officeDocument/2006/relationships/theme" Target="../theme/theme3.xml"/><Relationship Id="rId4" Type="http://schemas.openxmlformats.org/officeDocument/2006/relationships/slideLayout" Target="../slideLayouts/slideLayout12.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5.xml"/><Relationship Id="rId7" Type="http://schemas.openxmlformats.org/officeDocument/2006/relationships/image" Target="../media/image2.png"/><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image" Target="../media/image1.emf"/><Relationship Id="rId5" Type="http://schemas.openxmlformats.org/officeDocument/2006/relationships/theme" Target="../theme/theme4.xml"/><Relationship Id="rId4" Type="http://schemas.openxmlformats.org/officeDocument/2006/relationships/slideLayout" Target="../slideLayouts/slideLayout16.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5.xml"/><Relationship Id="rId1" Type="http://schemas.openxmlformats.org/officeDocument/2006/relationships/slideLayout" Target="../slideLayouts/slideLayout17.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9AA14140-96C4-5E47-B071-668B9B963CF1}"/>
              </a:ext>
            </a:extLst>
          </p:cNvPr>
          <p:cNvPicPr>
            <a:picLocks noChangeAspect="1"/>
          </p:cNvPicPr>
          <p:nvPr userDrawn="1"/>
        </p:nvPicPr>
        <p:blipFill>
          <a:blip r:embed="rId6">
            <a:alphaModFix amt="20000"/>
          </a:blip>
          <a:stretch>
            <a:fillRect/>
          </a:stretch>
        </p:blipFill>
        <p:spPr>
          <a:xfrm>
            <a:off x="5880810" y="204484"/>
            <a:ext cx="3263189" cy="6653515"/>
          </a:xfrm>
          <a:prstGeom prst="rect">
            <a:avLst/>
          </a:prstGeom>
        </p:spPr>
      </p:pic>
      <p:sp>
        <p:nvSpPr>
          <p:cNvPr id="2" name="Title Placeholder 1">
            <a:extLst>
              <a:ext uri="{FF2B5EF4-FFF2-40B4-BE49-F238E27FC236}">
                <a16:creationId xmlns:a16="http://schemas.microsoft.com/office/drawing/2014/main" id="{95F35320-4A38-E24D-BE4C-D4BC1A766D98}"/>
              </a:ext>
            </a:extLst>
          </p:cNvPr>
          <p:cNvSpPr>
            <a:spLocks noGrp="1"/>
          </p:cNvSpPr>
          <p:nvPr>
            <p:ph type="title"/>
          </p:nvPr>
        </p:nvSpPr>
        <p:spPr>
          <a:xfrm>
            <a:off x="628650" y="20448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29D804-C748-5E47-B23E-6C7B53DA68AA}"/>
              </a:ext>
            </a:extLst>
          </p:cNvPr>
          <p:cNvSpPr>
            <a:spLocks noGrp="1"/>
          </p:cNvSpPr>
          <p:nvPr>
            <p:ph type="body" idx="1"/>
          </p:nvPr>
        </p:nvSpPr>
        <p:spPr>
          <a:xfrm>
            <a:off x="628650" y="1684836"/>
            <a:ext cx="7886700" cy="44921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38ABFC46-F18A-F747-AA43-777224484145}"/>
              </a:ext>
            </a:extLst>
          </p:cNvPr>
          <p:cNvCxnSpPr/>
          <p:nvPr userDrawn="1"/>
        </p:nvCxnSpPr>
        <p:spPr>
          <a:xfrm>
            <a:off x="0" y="49695"/>
            <a:ext cx="9144000" cy="0"/>
          </a:xfrm>
          <a:prstGeom prst="line">
            <a:avLst/>
          </a:prstGeom>
          <a:ln w="98425">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9CD8E72C-CE30-8A49-9EC1-A7112A2F1EA6}"/>
              </a:ext>
            </a:extLst>
          </p:cNvPr>
          <p:cNvPicPr>
            <a:picLocks noChangeAspect="1"/>
          </p:cNvPicPr>
          <p:nvPr userDrawn="1"/>
        </p:nvPicPr>
        <p:blipFill>
          <a:blip r:embed="rId6">
            <a:alphaModFix/>
          </a:blip>
          <a:stretch>
            <a:fillRect/>
          </a:stretch>
        </p:blipFill>
        <p:spPr>
          <a:xfrm rot="10800000">
            <a:off x="0" y="442204"/>
            <a:ext cx="416939" cy="850123"/>
          </a:xfrm>
          <a:prstGeom prst="rect">
            <a:avLst/>
          </a:prstGeom>
        </p:spPr>
      </p:pic>
      <p:pic>
        <p:nvPicPr>
          <p:cNvPr id="18" name="Picture 17" descr="A close up of a logo&#10;&#10;Description automatically generated">
            <a:extLst>
              <a:ext uri="{FF2B5EF4-FFF2-40B4-BE49-F238E27FC236}">
                <a16:creationId xmlns:a16="http://schemas.microsoft.com/office/drawing/2014/main" id="{F4EDCF1A-F30D-1E47-AFCC-B9E5956EEDD6}"/>
              </a:ext>
            </a:extLst>
          </p:cNvPr>
          <p:cNvPicPr>
            <a:picLocks noChangeAspect="1"/>
          </p:cNvPicPr>
          <p:nvPr userDrawn="1"/>
        </p:nvPicPr>
        <p:blipFill>
          <a:blip r:embed="rId7"/>
          <a:stretch>
            <a:fillRect/>
          </a:stretch>
        </p:blipFill>
        <p:spPr>
          <a:xfrm>
            <a:off x="8022353" y="6173787"/>
            <a:ext cx="714142" cy="365125"/>
          </a:xfrm>
          <a:prstGeom prst="rect">
            <a:avLst/>
          </a:prstGeom>
        </p:spPr>
      </p:pic>
    </p:spTree>
    <p:extLst>
      <p:ext uri="{BB962C8B-B14F-4D97-AF65-F5344CB8AC3E}">
        <p14:creationId xmlns:p14="http://schemas.microsoft.com/office/powerpoint/2010/main" val="3749106481"/>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58" r:id="rId3"/>
    <p:sldLayoutId id="2147483716" r:id="rId4"/>
  </p:sldLayoutIdLst>
  <p:txStyles>
    <p:titleStyle>
      <a:lvl1pPr algn="l" defTabSz="685800" rtl="0" eaLnBrk="1" latinLnBrk="0" hangingPunct="1">
        <a:lnSpc>
          <a:spcPct val="90000"/>
        </a:lnSpc>
        <a:spcBef>
          <a:spcPct val="0"/>
        </a:spcBef>
        <a:buNone/>
        <a:defRPr sz="3300" b="1" i="0" kern="1200">
          <a:solidFill>
            <a:schemeClr val="tx1"/>
          </a:solidFill>
          <a:latin typeface="Lato" panose="020F0502020204030203" pitchFamily="34" charset="0"/>
          <a:ea typeface="Lato" panose="020F0502020204030203" pitchFamily="34" charset="0"/>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Lato" panose="020F0502020204030203" pitchFamily="34" charset="0"/>
          <a:ea typeface="Lato" panose="020F0502020204030203"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Lato" panose="020F0502020204030203" pitchFamily="34" charset="0"/>
          <a:ea typeface="Lato" panose="020F0502020204030203" pitchFamily="34" charset="0"/>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Lato" panose="020F0502020204030203" pitchFamily="34" charset="0"/>
          <a:ea typeface="Lato" panose="020F0502020204030203"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9AA14140-96C4-5E47-B071-668B9B963CF1}"/>
              </a:ext>
            </a:extLst>
          </p:cNvPr>
          <p:cNvPicPr>
            <a:picLocks noChangeAspect="1"/>
          </p:cNvPicPr>
          <p:nvPr userDrawn="1"/>
        </p:nvPicPr>
        <p:blipFill>
          <a:blip r:embed="rId6">
            <a:alphaModFix amt="20000"/>
          </a:blip>
          <a:stretch>
            <a:fillRect/>
          </a:stretch>
        </p:blipFill>
        <p:spPr>
          <a:xfrm>
            <a:off x="5880810" y="204484"/>
            <a:ext cx="3263189" cy="6653515"/>
          </a:xfrm>
          <a:prstGeom prst="rect">
            <a:avLst/>
          </a:prstGeom>
        </p:spPr>
      </p:pic>
      <p:sp>
        <p:nvSpPr>
          <p:cNvPr id="2" name="Title Placeholder 1">
            <a:extLst>
              <a:ext uri="{FF2B5EF4-FFF2-40B4-BE49-F238E27FC236}">
                <a16:creationId xmlns:a16="http://schemas.microsoft.com/office/drawing/2014/main" id="{95F35320-4A38-E24D-BE4C-D4BC1A766D98}"/>
              </a:ext>
            </a:extLst>
          </p:cNvPr>
          <p:cNvSpPr>
            <a:spLocks noGrp="1"/>
          </p:cNvSpPr>
          <p:nvPr>
            <p:ph type="title"/>
          </p:nvPr>
        </p:nvSpPr>
        <p:spPr>
          <a:xfrm>
            <a:off x="628650" y="20448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29D804-C748-5E47-B23E-6C7B53DA68AA}"/>
              </a:ext>
            </a:extLst>
          </p:cNvPr>
          <p:cNvSpPr>
            <a:spLocks noGrp="1"/>
          </p:cNvSpPr>
          <p:nvPr>
            <p:ph type="body" idx="1"/>
          </p:nvPr>
        </p:nvSpPr>
        <p:spPr>
          <a:xfrm>
            <a:off x="628650" y="1684836"/>
            <a:ext cx="7886700" cy="44921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38ABFC46-F18A-F747-AA43-777224484145}"/>
              </a:ext>
            </a:extLst>
          </p:cNvPr>
          <p:cNvCxnSpPr/>
          <p:nvPr userDrawn="1"/>
        </p:nvCxnSpPr>
        <p:spPr>
          <a:xfrm>
            <a:off x="0" y="49695"/>
            <a:ext cx="9144000" cy="0"/>
          </a:xfrm>
          <a:prstGeom prst="line">
            <a:avLst/>
          </a:prstGeom>
          <a:ln w="98425">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9CD8E72C-CE30-8A49-9EC1-A7112A2F1EA6}"/>
              </a:ext>
            </a:extLst>
          </p:cNvPr>
          <p:cNvPicPr>
            <a:picLocks noChangeAspect="1"/>
          </p:cNvPicPr>
          <p:nvPr userDrawn="1"/>
        </p:nvPicPr>
        <p:blipFill>
          <a:blip r:embed="rId6">
            <a:alphaModFix/>
          </a:blip>
          <a:stretch>
            <a:fillRect/>
          </a:stretch>
        </p:blipFill>
        <p:spPr>
          <a:xfrm rot="10800000">
            <a:off x="0" y="442204"/>
            <a:ext cx="416939" cy="850123"/>
          </a:xfrm>
          <a:prstGeom prst="rect">
            <a:avLst/>
          </a:prstGeom>
        </p:spPr>
      </p:pic>
      <p:pic>
        <p:nvPicPr>
          <p:cNvPr id="18" name="Picture 17" descr="A close up of a logo&#10;&#10;Description automatically generated">
            <a:extLst>
              <a:ext uri="{FF2B5EF4-FFF2-40B4-BE49-F238E27FC236}">
                <a16:creationId xmlns:a16="http://schemas.microsoft.com/office/drawing/2014/main" id="{F4EDCF1A-F30D-1E47-AFCC-B9E5956EEDD6}"/>
              </a:ext>
            </a:extLst>
          </p:cNvPr>
          <p:cNvPicPr>
            <a:picLocks noChangeAspect="1"/>
          </p:cNvPicPr>
          <p:nvPr userDrawn="1"/>
        </p:nvPicPr>
        <p:blipFill>
          <a:blip r:embed="rId7"/>
          <a:stretch>
            <a:fillRect/>
          </a:stretch>
        </p:blipFill>
        <p:spPr>
          <a:xfrm>
            <a:off x="8022353" y="6173787"/>
            <a:ext cx="714142" cy="365125"/>
          </a:xfrm>
          <a:prstGeom prst="rect">
            <a:avLst/>
          </a:prstGeom>
        </p:spPr>
      </p:pic>
      <p:sp>
        <p:nvSpPr>
          <p:cNvPr id="4" name="TextBox 3">
            <a:extLst>
              <a:ext uri="{FF2B5EF4-FFF2-40B4-BE49-F238E27FC236}">
                <a16:creationId xmlns:a16="http://schemas.microsoft.com/office/drawing/2014/main" id="{2234DCB7-3BE5-4DD9-9616-B4B9297CEA50}"/>
              </a:ext>
            </a:extLst>
          </p:cNvPr>
          <p:cNvSpPr txBox="1"/>
          <p:nvPr userDrawn="1"/>
        </p:nvSpPr>
        <p:spPr>
          <a:xfrm>
            <a:off x="8610600" y="6523773"/>
            <a:ext cx="520698" cy="307777"/>
          </a:xfrm>
          <a:prstGeom prst="rect">
            <a:avLst/>
          </a:prstGeom>
          <a:noFill/>
        </p:spPr>
        <p:txBody>
          <a:bodyPr wrap="square" rtlCol="0">
            <a:spAutoFit/>
          </a:bodyPr>
          <a:lstStyle/>
          <a:p>
            <a:fld id="{70761A7C-78C5-4503-875C-B71E68D80ABF}" type="slidenum">
              <a:rPr lang="en-US" sz="1400" smtClean="0">
                <a:solidFill>
                  <a:schemeClr val="tx1"/>
                </a:solidFill>
                <a:latin typeface="Lato" panose="020F0502020204030203" pitchFamily="34" charset="0"/>
              </a:rPr>
              <a:t>‹#›</a:t>
            </a:fld>
            <a:endParaRPr lang="en-US" sz="1400">
              <a:solidFill>
                <a:schemeClr val="tx1"/>
              </a:solidFill>
              <a:latin typeface="Lato" panose="020F0502020204030203" pitchFamily="34" charset="0"/>
            </a:endParaRPr>
          </a:p>
        </p:txBody>
      </p:sp>
    </p:spTree>
    <p:extLst>
      <p:ext uri="{BB962C8B-B14F-4D97-AF65-F5344CB8AC3E}">
        <p14:creationId xmlns:p14="http://schemas.microsoft.com/office/powerpoint/2010/main" val="2338518143"/>
      </p:ext>
    </p:extLst>
  </p:cSld>
  <p:clrMap bg1="lt1" tx1="dk1" bg2="lt2" tx2="dk2" accent1="accent1" accent2="accent2" accent3="accent3" accent4="accent4" accent5="accent5" accent6="accent6" hlink="hlink" folHlink="folHlink"/>
  <p:sldLayoutIdLst>
    <p:sldLayoutId id="2147483762" r:id="rId1"/>
    <p:sldLayoutId id="2147483763" r:id="rId2"/>
    <p:sldLayoutId id="2147483764" r:id="rId3"/>
    <p:sldLayoutId id="2147483765" r:id="rId4"/>
  </p:sldLayoutIdLst>
  <p:txStyles>
    <p:titleStyle>
      <a:lvl1pPr algn="l" defTabSz="685800" rtl="0" eaLnBrk="1" latinLnBrk="0" hangingPunct="1">
        <a:lnSpc>
          <a:spcPct val="90000"/>
        </a:lnSpc>
        <a:spcBef>
          <a:spcPct val="0"/>
        </a:spcBef>
        <a:buNone/>
        <a:defRPr sz="3300" b="1" i="0" kern="1200">
          <a:solidFill>
            <a:schemeClr val="tx1"/>
          </a:solidFill>
          <a:latin typeface="Lato" panose="020F0502020204030203" pitchFamily="34" charset="0"/>
          <a:ea typeface="Lato" panose="020F0502020204030203" pitchFamily="34" charset="0"/>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Lato" panose="020F0502020204030203" pitchFamily="34" charset="0"/>
          <a:ea typeface="Lato" panose="020F0502020204030203"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Lato" panose="020F0502020204030203" pitchFamily="34" charset="0"/>
          <a:ea typeface="Lato" panose="020F0502020204030203" pitchFamily="34" charset="0"/>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Lato" panose="020F0502020204030203" pitchFamily="34" charset="0"/>
          <a:ea typeface="Lato" panose="020F0502020204030203"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5F35320-4A38-E24D-BE4C-D4BC1A766D98}"/>
              </a:ext>
            </a:extLst>
          </p:cNvPr>
          <p:cNvSpPr>
            <a:spLocks noGrp="1"/>
          </p:cNvSpPr>
          <p:nvPr>
            <p:ph type="title"/>
          </p:nvPr>
        </p:nvSpPr>
        <p:spPr>
          <a:xfrm>
            <a:off x="628650" y="20448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29D804-C748-5E47-B23E-6C7B53DA68AA}"/>
              </a:ext>
            </a:extLst>
          </p:cNvPr>
          <p:cNvSpPr>
            <a:spLocks noGrp="1"/>
          </p:cNvSpPr>
          <p:nvPr>
            <p:ph type="body" idx="1"/>
          </p:nvPr>
        </p:nvSpPr>
        <p:spPr>
          <a:xfrm>
            <a:off x="628650" y="1684836"/>
            <a:ext cx="7886700" cy="44921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38ABFC46-F18A-F747-AA43-777224484145}"/>
              </a:ext>
            </a:extLst>
          </p:cNvPr>
          <p:cNvCxnSpPr/>
          <p:nvPr userDrawn="1"/>
        </p:nvCxnSpPr>
        <p:spPr>
          <a:xfrm>
            <a:off x="0" y="49695"/>
            <a:ext cx="9144000" cy="0"/>
          </a:xfrm>
          <a:prstGeom prst="line">
            <a:avLst/>
          </a:prstGeom>
          <a:ln w="98425">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9CD8E72C-CE30-8A49-9EC1-A7112A2F1EA6}"/>
              </a:ext>
            </a:extLst>
          </p:cNvPr>
          <p:cNvPicPr>
            <a:picLocks noChangeAspect="1"/>
          </p:cNvPicPr>
          <p:nvPr userDrawn="1"/>
        </p:nvPicPr>
        <p:blipFill>
          <a:blip r:embed="rId6">
            <a:alphaModFix/>
          </a:blip>
          <a:stretch>
            <a:fillRect/>
          </a:stretch>
        </p:blipFill>
        <p:spPr>
          <a:xfrm rot="10800000">
            <a:off x="0" y="442204"/>
            <a:ext cx="416939" cy="850123"/>
          </a:xfrm>
          <a:prstGeom prst="rect">
            <a:avLst/>
          </a:prstGeom>
        </p:spPr>
      </p:pic>
      <p:pic>
        <p:nvPicPr>
          <p:cNvPr id="18" name="Picture 17" descr="A close up of a logo&#10;&#10;Description automatically generated">
            <a:extLst>
              <a:ext uri="{FF2B5EF4-FFF2-40B4-BE49-F238E27FC236}">
                <a16:creationId xmlns:a16="http://schemas.microsoft.com/office/drawing/2014/main" id="{F4EDCF1A-F30D-1E47-AFCC-B9E5956EEDD6}"/>
              </a:ext>
            </a:extLst>
          </p:cNvPr>
          <p:cNvPicPr>
            <a:picLocks noChangeAspect="1"/>
          </p:cNvPicPr>
          <p:nvPr userDrawn="1"/>
        </p:nvPicPr>
        <p:blipFill>
          <a:blip r:embed="rId7"/>
          <a:stretch>
            <a:fillRect/>
          </a:stretch>
        </p:blipFill>
        <p:spPr>
          <a:xfrm>
            <a:off x="8022353" y="6173787"/>
            <a:ext cx="714142" cy="365125"/>
          </a:xfrm>
          <a:prstGeom prst="rect">
            <a:avLst/>
          </a:prstGeom>
        </p:spPr>
      </p:pic>
    </p:spTree>
    <p:extLst>
      <p:ext uri="{BB962C8B-B14F-4D97-AF65-F5344CB8AC3E}">
        <p14:creationId xmlns:p14="http://schemas.microsoft.com/office/powerpoint/2010/main" val="841987493"/>
      </p:ext>
    </p:extLst>
  </p:cSld>
  <p:clrMap bg1="lt1" tx1="dk1" bg2="lt2" tx2="dk2" accent1="accent1" accent2="accent2" accent3="accent3" accent4="accent4" accent5="accent5" accent6="accent6" hlink="hlink" folHlink="folHlink"/>
  <p:sldLayoutIdLst>
    <p:sldLayoutId id="2147483743" r:id="rId1"/>
    <p:sldLayoutId id="2147483744" r:id="rId2"/>
    <p:sldLayoutId id="2147483759" r:id="rId3"/>
    <p:sldLayoutId id="2147483760" r:id="rId4"/>
  </p:sldLayoutIdLst>
  <p:txStyles>
    <p:titleStyle>
      <a:lvl1pPr algn="l" defTabSz="685800" rtl="0" eaLnBrk="1" latinLnBrk="0" hangingPunct="1">
        <a:lnSpc>
          <a:spcPct val="90000"/>
        </a:lnSpc>
        <a:spcBef>
          <a:spcPct val="0"/>
        </a:spcBef>
        <a:buNone/>
        <a:defRPr sz="3300" b="1" i="0" kern="1200">
          <a:solidFill>
            <a:schemeClr val="tx1"/>
          </a:solidFill>
          <a:latin typeface="Lato" panose="020F0502020204030203" pitchFamily="34" charset="0"/>
          <a:ea typeface="Lato" panose="020F0502020204030203" pitchFamily="34" charset="0"/>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Lato" panose="020F0502020204030203" pitchFamily="34" charset="0"/>
          <a:ea typeface="Lato" panose="020F0502020204030203"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Lato" panose="020F0502020204030203" pitchFamily="34" charset="0"/>
          <a:ea typeface="Lato" panose="020F0502020204030203" pitchFamily="34" charset="0"/>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Lato" panose="020F0502020204030203" pitchFamily="34" charset="0"/>
          <a:ea typeface="Lato" panose="020F0502020204030203"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5F35320-4A38-E24D-BE4C-D4BC1A766D98}"/>
              </a:ext>
            </a:extLst>
          </p:cNvPr>
          <p:cNvSpPr>
            <a:spLocks noGrp="1"/>
          </p:cNvSpPr>
          <p:nvPr>
            <p:ph type="title"/>
          </p:nvPr>
        </p:nvSpPr>
        <p:spPr>
          <a:xfrm>
            <a:off x="628650" y="20448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29D804-C748-5E47-B23E-6C7B53DA68AA}"/>
              </a:ext>
            </a:extLst>
          </p:cNvPr>
          <p:cNvSpPr>
            <a:spLocks noGrp="1"/>
          </p:cNvSpPr>
          <p:nvPr>
            <p:ph type="body" idx="1"/>
          </p:nvPr>
        </p:nvSpPr>
        <p:spPr>
          <a:xfrm>
            <a:off x="628650" y="1684836"/>
            <a:ext cx="7886700" cy="44921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38ABFC46-F18A-F747-AA43-777224484145}"/>
              </a:ext>
            </a:extLst>
          </p:cNvPr>
          <p:cNvCxnSpPr/>
          <p:nvPr userDrawn="1"/>
        </p:nvCxnSpPr>
        <p:spPr>
          <a:xfrm>
            <a:off x="0" y="49695"/>
            <a:ext cx="9144000" cy="0"/>
          </a:xfrm>
          <a:prstGeom prst="line">
            <a:avLst/>
          </a:prstGeom>
          <a:ln w="98425">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9CD8E72C-CE30-8A49-9EC1-A7112A2F1EA6}"/>
              </a:ext>
            </a:extLst>
          </p:cNvPr>
          <p:cNvPicPr>
            <a:picLocks noChangeAspect="1"/>
          </p:cNvPicPr>
          <p:nvPr userDrawn="1"/>
        </p:nvPicPr>
        <p:blipFill>
          <a:blip r:embed="rId6">
            <a:alphaModFix/>
          </a:blip>
          <a:stretch>
            <a:fillRect/>
          </a:stretch>
        </p:blipFill>
        <p:spPr>
          <a:xfrm rot="10800000">
            <a:off x="0" y="442204"/>
            <a:ext cx="416939" cy="850123"/>
          </a:xfrm>
          <a:prstGeom prst="rect">
            <a:avLst/>
          </a:prstGeom>
        </p:spPr>
      </p:pic>
      <p:pic>
        <p:nvPicPr>
          <p:cNvPr id="18" name="Picture 17" descr="A close up of a logo&#10;&#10;Description automatically generated">
            <a:extLst>
              <a:ext uri="{FF2B5EF4-FFF2-40B4-BE49-F238E27FC236}">
                <a16:creationId xmlns:a16="http://schemas.microsoft.com/office/drawing/2014/main" id="{F4EDCF1A-F30D-1E47-AFCC-B9E5956EEDD6}"/>
              </a:ext>
            </a:extLst>
          </p:cNvPr>
          <p:cNvPicPr>
            <a:picLocks noChangeAspect="1"/>
          </p:cNvPicPr>
          <p:nvPr userDrawn="1"/>
        </p:nvPicPr>
        <p:blipFill>
          <a:blip r:embed="rId7"/>
          <a:stretch>
            <a:fillRect/>
          </a:stretch>
        </p:blipFill>
        <p:spPr>
          <a:xfrm>
            <a:off x="8022353" y="6173787"/>
            <a:ext cx="714142" cy="365125"/>
          </a:xfrm>
          <a:prstGeom prst="rect">
            <a:avLst/>
          </a:prstGeom>
        </p:spPr>
      </p:pic>
      <p:sp>
        <p:nvSpPr>
          <p:cNvPr id="7" name="TextBox 6">
            <a:extLst>
              <a:ext uri="{FF2B5EF4-FFF2-40B4-BE49-F238E27FC236}">
                <a16:creationId xmlns:a16="http://schemas.microsoft.com/office/drawing/2014/main" id="{0705D20B-28B6-469A-97BC-15AA768F9AB1}"/>
              </a:ext>
            </a:extLst>
          </p:cNvPr>
          <p:cNvSpPr txBox="1"/>
          <p:nvPr userDrawn="1"/>
        </p:nvSpPr>
        <p:spPr>
          <a:xfrm>
            <a:off x="8610600" y="6523773"/>
            <a:ext cx="520698" cy="307777"/>
          </a:xfrm>
          <a:prstGeom prst="rect">
            <a:avLst/>
          </a:prstGeom>
          <a:noFill/>
        </p:spPr>
        <p:txBody>
          <a:bodyPr wrap="square" rtlCol="0">
            <a:spAutoFit/>
          </a:bodyPr>
          <a:lstStyle/>
          <a:p>
            <a:fld id="{70761A7C-78C5-4503-875C-B71E68D80ABF}" type="slidenum">
              <a:rPr lang="en-US" sz="1400" smtClean="0">
                <a:solidFill>
                  <a:schemeClr val="tx1"/>
                </a:solidFill>
                <a:latin typeface="Lato" panose="020F0502020204030203" pitchFamily="34" charset="0"/>
              </a:rPr>
              <a:t>‹#›</a:t>
            </a:fld>
            <a:endParaRPr lang="en-US" sz="1400">
              <a:solidFill>
                <a:schemeClr val="tx1"/>
              </a:solidFill>
              <a:latin typeface="Lato" panose="020F0502020204030203" pitchFamily="34" charset="0"/>
            </a:endParaRPr>
          </a:p>
        </p:txBody>
      </p:sp>
    </p:spTree>
    <p:extLst>
      <p:ext uri="{BB962C8B-B14F-4D97-AF65-F5344CB8AC3E}">
        <p14:creationId xmlns:p14="http://schemas.microsoft.com/office/powerpoint/2010/main" val="1302558636"/>
      </p:ext>
    </p:extLst>
  </p:cSld>
  <p:clrMap bg1="lt1" tx1="dk1" bg2="lt2" tx2="dk2" accent1="accent1" accent2="accent2" accent3="accent3" accent4="accent4" accent5="accent5" accent6="accent6" hlink="hlink" folHlink="folHlink"/>
  <p:sldLayoutIdLst>
    <p:sldLayoutId id="2147483767" r:id="rId1"/>
    <p:sldLayoutId id="2147483768" r:id="rId2"/>
    <p:sldLayoutId id="2147483769" r:id="rId3"/>
    <p:sldLayoutId id="2147483770" r:id="rId4"/>
  </p:sldLayoutIdLst>
  <p:txStyles>
    <p:titleStyle>
      <a:lvl1pPr algn="l" defTabSz="685800" rtl="0" eaLnBrk="1" latinLnBrk="0" hangingPunct="1">
        <a:lnSpc>
          <a:spcPct val="90000"/>
        </a:lnSpc>
        <a:spcBef>
          <a:spcPct val="0"/>
        </a:spcBef>
        <a:buNone/>
        <a:defRPr sz="3300" b="1" i="0" kern="1200">
          <a:solidFill>
            <a:schemeClr val="tx1"/>
          </a:solidFill>
          <a:latin typeface="Lato" panose="020F0502020204030203" pitchFamily="34" charset="0"/>
          <a:ea typeface="Lato" panose="020F0502020204030203" pitchFamily="34" charset="0"/>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Lato" panose="020F0502020204030203" pitchFamily="34" charset="0"/>
          <a:ea typeface="Lato" panose="020F0502020204030203"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Lato" panose="020F0502020204030203" pitchFamily="34" charset="0"/>
          <a:ea typeface="Lato" panose="020F0502020204030203" pitchFamily="34" charset="0"/>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Lato" panose="020F0502020204030203" pitchFamily="34" charset="0"/>
          <a:ea typeface="Lato" panose="020F0502020204030203"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9" name="Picture 8" descr="A close up of a logo&#10;&#10;Description automatically generated">
            <a:extLst>
              <a:ext uri="{FF2B5EF4-FFF2-40B4-BE49-F238E27FC236}">
                <a16:creationId xmlns:a16="http://schemas.microsoft.com/office/drawing/2014/main" id="{3E621156-68EF-CC47-B848-34A377273FEB}"/>
              </a:ext>
            </a:extLst>
          </p:cNvPr>
          <p:cNvPicPr>
            <a:picLocks noChangeAspect="1"/>
          </p:cNvPicPr>
          <p:nvPr userDrawn="1"/>
        </p:nvPicPr>
        <p:blipFill>
          <a:blip r:embed="rId3">
            <a:alphaModFix amt="35000"/>
          </a:blip>
          <a:stretch>
            <a:fillRect/>
          </a:stretch>
        </p:blipFill>
        <p:spPr>
          <a:xfrm>
            <a:off x="0" y="0"/>
            <a:ext cx="9144000" cy="6858000"/>
          </a:xfrm>
          <a:prstGeom prst="rect">
            <a:avLst/>
          </a:prstGeom>
        </p:spPr>
      </p:pic>
      <p:pic>
        <p:nvPicPr>
          <p:cNvPr id="11" name="Picture 10" descr="A close up of a logo&#10;&#10;Description automatically generated">
            <a:extLst>
              <a:ext uri="{FF2B5EF4-FFF2-40B4-BE49-F238E27FC236}">
                <a16:creationId xmlns:a16="http://schemas.microsoft.com/office/drawing/2014/main" id="{95D6A118-8AD1-204F-BF2C-0A5570B1BA07}"/>
              </a:ext>
            </a:extLst>
          </p:cNvPr>
          <p:cNvPicPr>
            <a:picLocks noChangeAspect="1"/>
          </p:cNvPicPr>
          <p:nvPr userDrawn="1"/>
        </p:nvPicPr>
        <p:blipFill>
          <a:blip r:embed="rId4"/>
          <a:stretch>
            <a:fillRect/>
          </a:stretch>
        </p:blipFill>
        <p:spPr>
          <a:xfrm>
            <a:off x="2445579" y="2565400"/>
            <a:ext cx="3378200" cy="1727200"/>
          </a:xfrm>
          <a:prstGeom prst="rect">
            <a:avLst/>
          </a:prstGeom>
        </p:spPr>
      </p:pic>
    </p:spTree>
    <p:extLst>
      <p:ext uri="{BB962C8B-B14F-4D97-AF65-F5344CB8AC3E}">
        <p14:creationId xmlns:p14="http://schemas.microsoft.com/office/powerpoint/2010/main" val="1828497902"/>
      </p:ext>
    </p:extLst>
  </p:cSld>
  <p:clrMap bg1="lt1" tx1="dk1" bg2="lt2" tx2="dk2" accent1="accent1" accent2="accent2" accent3="accent3" accent4="accent4" accent5="accent5" accent6="accent6" hlink="hlink" folHlink="folHlink"/>
  <p:sldLayoutIdLst>
    <p:sldLayoutId id="214748374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hyperlink" Target="mailto:MIAXFuturesTradingOperations@miaxglobal.com" TargetMode="External"/><Relationship Id="rId2" Type="http://schemas.openxmlformats.org/officeDocument/2006/relationships/hyperlink" Target="mailto:MIAXFuturesClearingOperations@miaxglobal.com" TargetMode="Externa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dirty="0"/>
              <a:t>MIAX FUTURES EXCHANGE</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530048"/>
            <a:ext cx="8229600" cy="4539549"/>
          </a:xfrm>
        </p:spPr>
        <p:txBody>
          <a:bodyPr>
            <a:normAutofit fontScale="85000" lnSpcReduction="20000"/>
          </a:bodyPr>
          <a:lstStyle/>
          <a:p>
            <a:pPr>
              <a:lnSpc>
                <a:spcPct val="120000"/>
              </a:lnSpc>
            </a:pPr>
            <a:r>
              <a:rPr lang="en-US" dirty="0"/>
              <a:t>MIAX Futures will be fully participating in the 2025 FIA DR test on Saturday, October 25</a:t>
            </a:r>
            <a:r>
              <a:rPr lang="en-US" baseline="30000" dirty="0"/>
              <a:t>th</a:t>
            </a:r>
            <a:r>
              <a:rPr lang="en-US" dirty="0"/>
              <a:t>.  The Exchange will be utilizing DR systems for the exercise. </a:t>
            </a:r>
          </a:p>
          <a:p>
            <a:pPr>
              <a:lnSpc>
                <a:spcPct val="120000"/>
              </a:lnSpc>
            </a:pPr>
            <a:r>
              <a:rPr lang="en-US" dirty="0"/>
              <a:t>Clearing Members and Firms must register on the FIA website to participate in the FIA DR test with MIAX Futures.</a:t>
            </a:r>
          </a:p>
          <a:p>
            <a:pPr>
              <a:lnSpc>
                <a:spcPct val="110000"/>
              </a:lnSpc>
            </a:pPr>
            <a:r>
              <a:rPr lang="en-US" dirty="0"/>
              <a:t>Testing will occur from 8AM – Noon CDT on October 25</a:t>
            </a:r>
            <a:r>
              <a:rPr lang="en-US" baseline="30000" dirty="0"/>
              <a:t>th</a:t>
            </a:r>
            <a:r>
              <a:rPr lang="en-US" dirty="0"/>
              <a:t>. </a:t>
            </a:r>
          </a:p>
          <a:p>
            <a:pPr>
              <a:lnSpc>
                <a:spcPct val="110000"/>
              </a:lnSpc>
            </a:pPr>
            <a:r>
              <a:rPr lang="en-US" dirty="0"/>
              <a:t>All MIAX Futures products will be available for testing.</a:t>
            </a:r>
          </a:p>
          <a:p>
            <a:pPr>
              <a:lnSpc>
                <a:spcPct val="120000"/>
              </a:lnSpc>
            </a:pPr>
            <a:r>
              <a:rPr lang="en-US" dirty="0"/>
              <a:t>Trade Entry to be executed via MIAX Futures Onyx Match Engine and MIAX Futures Clearing System User Interface (MCS).</a:t>
            </a:r>
          </a:p>
          <a:p>
            <a:pPr>
              <a:lnSpc>
                <a:spcPct val="120000"/>
              </a:lnSpc>
            </a:pPr>
            <a:r>
              <a:rPr lang="en-US" dirty="0"/>
              <a:t>MIAX Futures Non-electronic/</a:t>
            </a:r>
            <a:r>
              <a:rPr lang="en-US" dirty="0" err="1"/>
              <a:t>Expit</a:t>
            </a:r>
            <a:r>
              <a:rPr lang="en-US" dirty="0"/>
              <a:t> trades will be entered in the MIAX Futures Clearing System UI.</a:t>
            </a:r>
          </a:p>
          <a:p>
            <a:pPr>
              <a:lnSpc>
                <a:spcPct val="120000"/>
              </a:lnSpc>
            </a:pPr>
            <a:r>
              <a:rPr lang="en-US" dirty="0"/>
              <a:t>Trades entered for MIAX Futures products via MIAX Futures Onyx and MCS will be cleared by MCS using MIAX Futures DR Systems.</a:t>
            </a:r>
          </a:p>
          <a:p>
            <a:pPr>
              <a:lnSpc>
                <a:spcPct val="120000"/>
              </a:lnSpc>
            </a:pPr>
            <a:r>
              <a:rPr lang="en-US" dirty="0"/>
              <a:t>Trade date entered should be October 27</a:t>
            </a:r>
            <a:r>
              <a:rPr lang="en-US" baseline="30000" dirty="0"/>
              <a:t>th</a:t>
            </a:r>
            <a:r>
              <a:rPr lang="en-US" dirty="0"/>
              <a:t>.</a:t>
            </a:r>
          </a:p>
        </p:txBody>
      </p:sp>
    </p:spTree>
    <p:extLst>
      <p:ext uri="{BB962C8B-B14F-4D97-AF65-F5344CB8AC3E}">
        <p14:creationId xmlns:p14="http://schemas.microsoft.com/office/powerpoint/2010/main" val="3501904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dirty="0"/>
              <a:t>MIAX FUTURES EXCHANGE </a:t>
            </a:r>
            <a:r>
              <a:rPr lang="en-US" sz="2400" dirty="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48047"/>
            <a:ext cx="8229600" cy="4528916"/>
          </a:xfrm>
        </p:spPr>
        <p:txBody>
          <a:bodyPr>
            <a:normAutofit fontScale="92500" lnSpcReduction="10000"/>
          </a:bodyPr>
          <a:lstStyle/>
          <a:p>
            <a:pPr>
              <a:lnSpc>
                <a:spcPct val="110000"/>
              </a:lnSpc>
            </a:pPr>
            <a:r>
              <a:rPr lang="en-US" dirty="0"/>
              <a:t>After Trade Entry is completed, trade files will be generated by the MIAX Futures DR Clearing System and placed on the Exchange SFTP server in a folder dated October 25</a:t>
            </a:r>
            <a:r>
              <a:rPr lang="en-US" baseline="30000" dirty="0"/>
              <a:t>th</a:t>
            </a:r>
            <a:r>
              <a:rPr lang="en-US" dirty="0"/>
              <a:t>.  The SFTP server is accessible via the same logins and passwords as the production system.</a:t>
            </a:r>
          </a:p>
          <a:p>
            <a:pPr>
              <a:lnSpc>
                <a:spcPct val="110000"/>
              </a:lnSpc>
            </a:pPr>
            <a:r>
              <a:rPr lang="en-US" dirty="0"/>
              <a:t>Participants are reminded to fail back to Production systems at the conclusion of the FIA DR test.</a:t>
            </a:r>
          </a:p>
          <a:p>
            <a:pPr>
              <a:lnSpc>
                <a:spcPct val="110000"/>
              </a:lnSpc>
            </a:pPr>
            <a:r>
              <a:rPr lang="en-US" dirty="0"/>
              <a:t>Connectivity and Ping testing required </a:t>
            </a:r>
            <a:r>
              <a:rPr lang="en-US"/>
              <a:t>on 9/27.</a:t>
            </a:r>
            <a:endParaRPr lang="en-US" dirty="0"/>
          </a:p>
          <a:p>
            <a:pPr>
              <a:lnSpc>
                <a:spcPct val="110000"/>
              </a:lnSpc>
            </a:pPr>
            <a:r>
              <a:rPr lang="en-US" dirty="0"/>
              <a:t>Please contact MIAX Futures Trading Operations or Clearing Operations for additional information or support pertaining to the FIA DR Test.  Additional information will be posted on the FIA DR webpage as well as forthcoming email communications from MIAX Futures.</a:t>
            </a:r>
          </a:p>
          <a:p>
            <a:pPr>
              <a:lnSpc>
                <a:spcPct val="110000"/>
              </a:lnSpc>
            </a:pPr>
            <a:r>
              <a:rPr lang="en-US" dirty="0"/>
              <a:t>Email: </a:t>
            </a:r>
            <a:r>
              <a:rPr lang="en-US" dirty="0">
                <a:hlinkClick r:id="rId2"/>
              </a:rPr>
              <a:t>MIAXFuturesClearingOperations@miaxglobal.com</a:t>
            </a:r>
            <a:r>
              <a:rPr lang="en-US" dirty="0"/>
              <a:t> </a:t>
            </a:r>
          </a:p>
          <a:p>
            <a:pPr>
              <a:lnSpc>
                <a:spcPct val="110000"/>
              </a:lnSpc>
            </a:pPr>
            <a:r>
              <a:rPr lang="en-US" dirty="0"/>
              <a:t>Email: </a:t>
            </a:r>
            <a:r>
              <a:rPr lang="en-US" dirty="0">
                <a:hlinkClick r:id="rId3"/>
              </a:rPr>
              <a:t>MIAXFuturesTradingOperations@miaxglobal.com</a:t>
            </a:r>
            <a:r>
              <a:rPr lang="en-US" dirty="0"/>
              <a:t> </a:t>
            </a:r>
          </a:p>
          <a:p>
            <a:pPr marL="0" indent="0">
              <a:lnSpc>
                <a:spcPct val="110000"/>
              </a:lnSpc>
              <a:buNone/>
            </a:pPr>
            <a:endParaRPr lang="en-US" dirty="0"/>
          </a:p>
        </p:txBody>
      </p:sp>
    </p:spTree>
    <p:extLst>
      <p:ext uri="{BB962C8B-B14F-4D97-AF65-F5344CB8AC3E}">
        <p14:creationId xmlns:p14="http://schemas.microsoft.com/office/powerpoint/2010/main" val="423741988"/>
      </p:ext>
    </p:extLst>
  </p:cSld>
  <p:clrMapOvr>
    <a:masterClrMapping/>
  </p:clrMapOvr>
</p:sld>
</file>

<file path=ppt/theme/theme1.xml><?xml version="1.0" encoding="utf-8"?>
<a:theme xmlns:a="http://schemas.openxmlformats.org/drawingml/2006/main" name="Interior slides_wWatermark">
  <a:themeElements>
    <a:clrScheme name="FIA Brand Colors">
      <a:dk1>
        <a:srgbClr val="294661"/>
      </a:dk1>
      <a:lt1>
        <a:srgbClr val="FFFFFF"/>
      </a:lt1>
      <a:dk2>
        <a:srgbClr val="363636"/>
      </a:dk2>
      <a:lt2>
        <a:srgbClr val="75787B"/>
      </a:lt2>
      <a:accent1>
        <a:srgbClr val="00A4E7"/>
      </a:accent1>
      <a:accent2>
        <a:srgbClr val="85C441"/>
      </a:accent2>
      <a:accent3>
        <a:srgbClr val="4B4F54"/>
      </a:accent3>
      <a:accent4>
        <a:srgbClr val="AE1924"/>
      </a:accent4>
      <a:accent5>
        <a:srgbClr val="F8A51A"/>
      </a:accent5>
      <a:accent6>
        <a:srgbClr val="44C8F5"/>
      </a:accent6>
      <a:hlink>
        <a:srgbClr val="00A4E7"/>
      </a:hlink>
      <a:folHlink>
        <a:srgbClr val="954F72"/>
      </a:folHlink>
    </a:clrScheme>
    <a:fontScheme name="FIA - Lato">
      <a:majorFont>
        <a:latin typeface="Lato"/>
        <a:ea typeface=""/>
        <a:cs typeface=""/>
      </a:majorFont>
      <a:minorFont>
        <a:latin typeface="Lat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0CB8D958-18BA-4A2F-B3ED-3094FF83B51F}"/>
    </a:ext>
  </a:extLst>
</a:theme>
</file>

<file path=ppt/theme/theme2.xml><?xml version="1.0" encoding="utf-8"?>
<a:theme xmlns:a="http://schemas.openxmlformats.org/drawingml/2006/main" name="Interior slides_wWatermark_wPgNu">
  <a:themeElements>
    <a:clrScheme name="FIA Brand Colors">
      <a:dk1>
        <a:srgbClr val="294661"/>
      </a:dk1>
      <a:lt1>
        <a:srgbClr val="FFFFFF"/>
      </a:lt1>
      <a:dk2>
        <a:srgbClr val="363636"/>
      </a:dk2>
      <a:lt2>
        <a:srgbClr val="75787B"/>
      </a:lt2>
      <a:accent1>
        <a:srgbClr val="00A4E7"/>
      </a:accent1>
      <a:accent2>
        <a:srgbClr val="85C441"/>
      </a:accent2>
      <a:accent3>
        <a:srgbClr val="4B4F54"/>
      </a:accent3>
      <a:accent4>
        <a:srgbClr val="AE1924"/>
      </a:accent4>
      <a:accent5>
        <a:srgbClr val="F8A51A"/>
      </a:accent5>
      <a:accent6>
        <a:srgbClr val="44C8F5"/>
      </a:accent6>
      <a:hlink>
        <a:srgbClr val="00A4E7"/>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05A648A1-D264-48AC-82AD-4FBB214D6922}"/>
    </a:ext>
  </a:extLst>
</a:theme>
</file>

<file path=ppt/theme/theme3.xml><?xml version="1.0" encoding="utf-8"?>
<a:theme xmlns:a="http://schemas.openxmlformats.org/drawingml/2006/main" name="Interior slides_NoWatermark">
  <a:themeElements>
    <a:clrScheme name="FIA Brand Colors">
      <a:dk1>
        <a:srgbClr val="294661"/>
      </a:dk1>
      <a:lt1>
        <a:srgbClr val="FFFFFF"/>
      </a:lt1>
      <a:dk2>
        <a:srgbClr val="363636"/>
      </a:dk2>
      <a:lt2>
        <a:srgbClr val="75787B"/>
      </a:lt2>
      <a:accent1>
        <a:srgbClr val="00A4E7"/>
      </a:accent1>
      <a:accent2>
        <a:srgbClr val="85C441"/>
      </a:accent2>
      <a:accent3>
        <a:srgbClr val="4B4F54"/>
      </a:accent3>
      <a:accent4>
        <a:srgbClr val="AE1924"/>
      </a:accent4>
      <a:accent5>
        <a:srgbClr val="F8A51A"/>
      </a:accent5>
      <a:accent6>
        <a:srgbClr val="44C8F5"/>
      </a:accent6>
      <a:hlink>
        <a:srgbClr val="00A4E7"/>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B66A5330-AB83-4564-8823-1C6FD722FACA}"/>
    </a:ext>
  </a:extLst>
</a:theme>
</file>

<file path=ppt/theme/theme4.xml><?xml version="1.0" encoding="utf-8"?>
<a:theme xmlns:a="http://schemas.openxmlformats.org/drawingml/2006/main" name="Interior slides_NoWatermark_wPgNu">
  <a:themeElements>
    <a:clrScheme name="FIA Brand Colors">
      <a:dk1>
        <a:srgbClr val="294661"/>
      </a:dk1>
      <a:lt1>
        <a:srgbClr val="FFFFFF"/>
      </a:lt1>
      <a:dk2>
        <a:srgbClr val="363636"/>
      </a:dk2>
      <a:lt2>
        <a:srgbClr val="75787B"/>
      </a:lt2>
      <a:accent1>
        <a:srgbClr val="00A4E7"/>
      </a:accent1>
      <a:accent2>
        <a:srgbClr val="85C441"/>
      </a:accent2>
      <a:accent3>
        <a:srgbClr val="4B4F54"/>
      </a:accent3>
      <a:accent4>
        <a:srgbClr val="AE1924"/>
      </a:accent4>
      <a:accent5>
        <a:srgbClr val="F8A51A"/>
      </a:accent5>
      <a:accent6>
        <a:srgbClr val="44C8F5"/>
      </a:accent6>
      <a:hlink>
        <a:srgbClr val="00A4E7"/>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1F7355F6-4E1D-4512-AF2B-82CA553CB91A}"/>
    </a:ext>
  </a:extLst>
</a:theme>
</file>

<file path=ppt/theme/theme5.xml><?xml version="1.0" encoding="utf-8"?>
<a:theme xmlns:a="http://schemas.openxmlformats.org/drawingml/2006/main" name="Concluding slid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0840B1C0-70E7-4D13-A666-D6D96E2ADD53}"/>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1BF086C32B17346B8130D26F24364DD" ma:contentTypeVersion="16" ma:contentTypeDescription="Create a new document." ma:contentTypeScope="" ma:versionID="b82cbb0bed3cb630ff18eb00444ddb8f">
  <xsd:schema xmlns:xsd="http://www.w3.org/2001/XMLSchema" xmlns:xs="http://www.w3.org/2001/XMLSchema" xmlns:p="http://schemas.microsoft.com/office/2006/metadata/properties" xmlns:ns2="f321cc19-8678-4f0b-8d8e-188e7c02e2be" xmlns:ns3="b1dc8d5e-a797-4cf4-8b99-2f35a2d8a579" targetNamespace="http://schemas.microsoft.com/office/2006/metadata/properties" ma:root="true" ma:fieldsID="201e042af1d4c50d98caeec188a48178" ns2:_="" ns3:_="">
    <xsd:import namespace="f321cc19-8678-4f0b-8d8e-188e7c02e2be"/>
    <xsd:import namespace="b1dc8d5e-a797-4cf4-8b99-2f35a2d8a57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321cc19-8678-4f0b-8d8e-188e7c02e2b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90317f6e-2cf7-4ca2-aff5-a4d7f2f90215"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1dc8d5e-a797-4cf4-8b99-2f35a2d8a579"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7bff8164-d40a-4a58-8c78-6419d99c6f26}" ma:internalName="TaxCatchAll" ma:showField="CatchAllData" ma:web="b1dc8d5e-a797-4cf4-8b99-2f35a2d8a57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b1dc8d5e-a797-4cf4-8b99-2f35a2d8a579" xsi:nil="true"/>
    <lcf76f155ced4ddcb4097134ff3c332f xmlns="f321cc19-8678-4f0b-8d8e-188e7c02e2be">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152F072-52EA-4177-883B-60FCB33FB0B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321cc19-8678-4f0b-8d8e-188e7c02e2be"/>
    <ds:schemaRef ds:uri="b1dc8d5e-a797-4cf4-8b99-2f35a2d8a57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45178D3-992A-4AC0-8D89-3D90FF0F224E}">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b1dc8d5e-a797-4cf4-8b99-2f35a2d8a579"/>
    <ds:schemaRef ds:uri="f321cc19-8678-4f0b-8d8e-188e7c02e2be"/>
    <ds:schemaRef ds:uri="http://www.w3.org/XML/1998/namespace"/>
    <ds:schemaRef ds:uri="http://purl.org/dc/dcmitype/"/>
  </ds:schemaRefs>
</ds:datastoreItem>
</file>

<file path=customXml/itemProps3.xml><?xml version="1.0" encoding="utf-8"?>
<ds:datastoreItem xmlns:ds="http://schemas.openxmlformats.org/officeDocument/2006/customXml" ds:itemID="{80ABB4EB-E615-4EC8-9188-07114EA818D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Title Slides</Template>
  <TotalTime>15986</TotalTime>
  <Words>279</Words>
  <Application>Microsoft Macintosh PowerPoint</Application>
  <PresentationFormat>On-screen Show (4:3)</PresentationFormat>
  <Paragraphs>16</Paragraphs>
  <Slides>2</Slides>
  <Notes>0</Notes>
  <HiddenSlides>0</HiddenSlides>
  <MMClips>0</MMClips>
  <ScaleCrop>false</ScaleCrop>
  <HeadingPairs>
    <vt:vector size="6" baseType="variant">
      <vt:variant>
        <vt:lpstr>Fonts Used</vt:lpstr>
      </vt:variant>
      <vt:variant>
        <vt:i4>2</vt:i4>
      </vt:variant>
      <vt:variant>
        <vt:lpstr>Theme</vt:lpstr>
      </vt:variant>
      <vt:variant>
        <vt:i4>5</vt:i4>
      </vt:variant>
      <vt:variant>
        <vt:lpstr>Slide Titles</vt:lpstr>
      </vt:variant>
      <vt:variant>
        <vt:i4>2</vt:i4>
      </vt:variant>
    </vt:vector>
  </HeadingPairs>
  <TitlesOfParts>
    <vt:vector size="9" baseType="lpstr">
      <vt:lpstr>Arial</vt:lpstr>
      <vt:lpstr>Lato</vt:lpstr>
      <vt:lpstr>Interior slides_wWatermark</vt:lpstr>
      <vt:lpstr>Interior slides_wWatermark_wPgNu</vt:lpstr>
      <vt:lpstr>Interior slides_NoWatermark</vt:lpstr>
      <vt:lpstr>Interior slides_NoWatermark_wPgNu</vt:lpstr>
      <vt:lpstr>Concluding slide</vt:lpstr>
      <vt:lpstr>MIAX FUTURES EXCHANGE</vt:lpstr>
      <vt:lpstr>MIAX FUTURES EXCHANGE (Cont’d)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Continuity Disaster Recovery Test Briefings</dc:title>
  <dc:creator>Steve P.</dc:creator>
  <cp:lastModifiedBy>Steve Proctor</cp:lastModifiedBy>
  <cp:revision>200</cp:revision>
  <dcterms:created xsi:type="dcterms:W3CDTF">2020-08-08T18:31:41Z</dcterms:created>
  <dcterms:modified xsi:type="dcterms:W3CDTF">2025-08-28T17:58:59Z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0x01010051BF086C32B17346B8130D26F24364DD</vt:lpwstr>
  </property>
  <property fmtid="{D5CDD505-2E9C-101B-9397-08002B2CF9AE}" pid="3" name="MediaServiceImageTags">
    <vt:lpwstr/>
  </property>
</Properties>
</file>