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4"/>
    <p:sldMasterId id="2147483761" r:id="rId5"/>
    <p:sldMasterId id="2147483742" r:id="rId6"/>
    <p:sldMasterId id="2147483766" r:id="rId7"/>
    <p:sldMasterId id="2147483740" r:id="rId8"/>
  </p:sldMasterIdLst>
  <p:notesMasterIdLst>
    <p:notesMasterId r:id="rId17"/>
  </p:notesMasterIdLst>
  <p:sldIdLst>
    <p:sldId id="279" r:id="rId9"/>
    <p:sldId id="316" r:id="rId10"/>
    <p:sldId id="328" r:id="rId11"/>
    <p:sldId id="326" r:id="rId12"/>
    <p:sldId id="319" r:id="rId13"/>
    <p:sldId id="321" r:id="rId14"/>
    <p:sldId id="325" r:id="rId15"/>
    <p:sldId id="32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18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6A9D9E-4EE5-4D0B-A133-1B895912EA67}" v="12" dt="2025-08-07T20:03:05.0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99"/>
    <p:restoredTop sz="94748"/>
  </p:normalViewPr>
  <p:slideViewPr>
    <p:cSldViewPr snapToGrid="0">
      <p:cViewPr varScale="1">
        <p:scale>
          <a:sx n="70" d="100"/>
          <a:sy n="70" d="100"/>
        </p:scale>
        <p:origin x="11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microsoft.com/office/2015/10/relationships/revisionInfo" Target="revisionInfo.xml"/><Relationship Id="rId10" Type="http://schemas.openxmlformats.org/officeDocument/2006/relationships/slide" Target="slides/slide2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rcia, Caroline" userId="616948a8-52bf-4285-893b-6d4cdb3ab994" providerId="ADAL" clId="{396A9D9E-4EE5-4D0B-A133-1B895912EA67}"/>
    <pc:docChg chg="undo custSel addSld delSld modSld sldOrd">
      <pc:chgData name="Garcia, Caroline" userId="616948a8-52bf-4285-893b-6d4cdb3ab994" providerId="ADAL" clId="{396A9D9E-4EE5-4D0B-A133-1B895912EA67}" dt="2025-08-08T13:20:50.417" v="2776" actId="20577"/>
      <pc:docMkLst>
        <pc:docMk/>
      </pc:docMkLst>
      <pc:sldChg chg="delSp modSp mod">
        <pc:chgData name="Garcia, Caroline" userId="616948a8-52bf-4285-893b-6d4cdb3ab994" providerId="ADAL" clId="{396A9D9E-4EE5-4D0B-A133-1B895912EA67}" dt="2025-08-08T13:10:27.577" v="2695" actId="12"/>
        <pc:sldMkLst>
          <pc:docMk/>
          <pc:sldMk cId="3548412088" sldId="279"/>
        </pc:sldMkLst>
        <pc:spChg chg="del mod">
          <ac:chgData name="Garcia, Caroline" userId="616948a8-52bf-4285-893b-6d4cdb3ab994" providerId="ADAL" clId="{396A9D9E-4EE5-4D0B-A133-1B895912EA67}" dt="2025-08-08T13:10:19.417" v="2690" actId="478"/>
          <ac:spMkLst>
            <pc:docMk/>
            <pc:sldMk cId="3548412088" sldId="279"/>
            <ac:spMk id="2" creationId="{77C11F9A-C9A9-704D-9C07-CBBB02066A2F}"/>
          </ac:spMkLst>
        </pc:spChg>
        <pc:spChg chg="mod">
          <ac:chgData name="Garcia, Caroline" userId="616948a8-52bf-4285-893b-6d4cdb3ab994" providerId="ADAL" clId="{396A9D9E-4EE5-4D0B-A133-1B895912EA67}" dt="2025-08-07T19:37:28.540" v="51" actId="20577"/>
          <ac:spMkLst>
            <pc:docMk/>
            <pc:sldMk cId="3548412088" sldId="279"/>
            <ac:spMk id="7" creationId="{D6B786AC-968E-43CD-AEEC-D12110CE2131}"/>
          </ac:spMkLst>
        </pc:spChg>
        <pc:spChg chg="mod">
          <ac:chgData name="Garcia, Caroline" userId="616948a8-52bf-4285-893b-6d4cdb3ab994" providerId="ADAL" clId="{396A9D9E-4EE5-4D0B-A133-1B895912EA67}" dt="2025-08-08T13:10:27.577" v="2695" actId="12"/>
          <ac:spMkLst>
            <pc:docMk/>
            <pc:sldMk cId="3548412088" sldId="279"/>
            <ac:spMk id="8" creationId="{41885230-84D2-46DB-9719-CA9D4D8C3C61}"/>
          </ac:spMkLst>
        </pc:spChg>
      </pc:sldChg>
      <pc:sldChg chg="addSp delSp modSp mod">
        <pc:chgData name="Garcia, Caroline" userId="616948a8-52bf-4285-893b-6d4cdb3ab994" providerId="ADAL" clId="{396A9D9E-4EE5-4D0B-A133-1B895912EA67}" dt="2025-08-08T13:13:02.258" v="2712" actId="20577"/>
        <pc:sldMkLst>
          <pc:docMk/>
          <pc:sldMk cId="30066241" sldId="316"/>
        </pc:sldMkLst>
        <pc:spChg chg="add del mod">
          <ac:chgData name="Garcia, Caroline" userId="616948a8-52bf-4285-893b-6d4cdb3ab994" providerId="ADAL" clId="{396A9D9E-4EE5-4D0B-A133-1B895912EA67}" dt="2025-08-08T12:48:03.781" v="2248"/>
          <ac:spMkLst>
            <pc:docMk/>
            <pc:sldMk cId="30066241" sldId="316"/>
            <ac:spMk id="2" creationId="{CF4457D0-9479-A21B-6D7E-A67BA9441478}"/>
          </ac:spMkLst>
        </pc:spChg>
        <pc:spChg chg="mod">
          <ac:chgData name="Garcia, Caroline" userId="616948a8-52bf-4285-893b-6d4cdb3ab994" providerId="ADAL" clId="{396A9D9E-4EE5-4D0B-A133-1B895912EA67}" dt="2025-08-07T19:46:23.988" v="228" actId="20577"/>
          <ac:spMkLst>
            <pc:docMk/>
            <pc:sldMk cId="30066241" sldId="316"/>
            <ac:spMk id="7" creationId="{D6B786AC-968E-43CD-AEEC-D12110CE2131}"/>
          </ac:spMkLst>
        </pc:spChg>
        <pc:spChg chg="mod">
          <ac:chgData name="Garcia, Caroline" userId="616948a8-52bf-4285-893b-6d4cdb3ab994" providerId="ADAL" clId="{396A9D9E-4EE5-4D0B-A133-1B895912EA67}" dt="2025-08-08T13:13:02.258" v="2712" actId="20577"/>
          <ac:spMkLst>
            <pc:docMk/>
            <pc:sldMk cId="30066241" sldId="316"/>
            <ac:spMk id="8" creationId="{41885230-84D2-46DB-9719-CA9D4D8C3C61}"/>
          </ac:spMkLst>
        </pc:spChg>
      </pc:sldChg>
      <pc:sldChg chg="modSp del mod">
        <pc:chgData name="Garcia, Caroline" userId="616948a8-52bf-4285-893b-6d4cdb3ab994" providerId="ADAL" clId="{396A9D9E-4EE5-4D0B-A133-1B895912EA67}" dt="2025-08-07T21:03:23.646" v="2031" actId="47"/>
        <pc:sldMkLst>
          <pc:docMk/>
          <pc:sldMk cId="601770497" sldId="317"/>
        </pc:sldMkLst>
        <pc:spChg chg="mod">
          <ac:chgData name="Garcia, Caroline" userId="616948a8-52bf-4285-893b-6d4cdb3ab994" providerId="ADAL" clId="{396A9D9E-4EE5-4D0B-A133-1B895912EA67}" dt="2025-08-07T20:40:59.526" v="1581" actId="20577"/>
          <ac:spMkLst>
            <pc:docMk/>
            <pc:sldMk cId="601770497" sldId="317"/>
            <ac:spMk id="7" creationId="{D6B786AC-968E-43CD-AEEC-D12110CE2131}"/>
          </ac:spMkLst>
        </pc:spChg>
        <pc:spChg chg="mod">
          <ac:chgData name="Garcia, Caroline" userId="616948a8-52bf-4285-893b-6d4cdb3ab994" providerId="ADAL" clId="{396A9D9E-4EE5-4D0B-A133-1B895912EA67}" dt="2025-08-07T21:02:21.453" v="2010" actId="27636"/>
          <ac:spMkLst>
            <pc:docMk/>
            <pc:sldMk cId="601770497" sldId="317"/>
            <ac:spMk id="8" creationId="{41885230-84D2-46DB-9719-CA9D4D8C3C61}"/>
          </ac:spMkLst>
        </pc:spChg>
      </pc:sldChg>
      <pc:sldChg chg="del">
        <pc:chgData name="Garcia, Caroline" userId="616948a8-52bf-4285-893b-6d4cdb3ab994" providerId="ADAL" clId="{396A9D9E-4EE5-4D0B-A133-1B895912EA67}" dt="2025-08-07T20:40:13.797" v="1562" actId="2696"/>
        <pc:sldMkLst>
          <pc:docMk/>
          <pc:sldMk cId="3706727359" sldId="318"/>
        </pc:sldMkLst>
      </pc:sldChg>
      <pc:sldChg chg="modSp mod">
        <pc:chgData name="Garcia, Caroline" userId="616948a8-52bf-4285-893b-6d4cdb3ab994" providerId="ADAL" clId="{396A9D9E-4EE5-4D0B-A133-1B895912EA67}" dt="2025-08-08T13:18:43.157" v="2741" actId="20577"/>
        <pc:sldMkLst>
          <pc:docMk/>
          <pc:sldMk cId="2777138617" sldId="319"/>
        </pc:sldMkLst>
        <pc:spChg chg="mod">
          <ac:chgData name="Garcia, Caroline" userId="616948a8-52bf-4285-893b-6d4cdb3ab994" providerId="ADAL" clId="{396A9D9E-4EE5-4D0B-A133-1B895912EA67}" dt="2025-08-07T19:52:40.653" v="295"/>
          <ac:spMkLst>
            <pc:docMk/>
            <pc:sldMk cId="2777138617" sldId="319"/>
            <ac:spMk id="7" creationId="{D6B786AC-968E-43CD-AEEC-D12110CE2131}"/>
          </ac:spMkLst>
        </pc:spChg>
        <pc:spChg chg="mod">
          <ac:chgData name="Garcia, Caroline" userId="616948a8-52bf-4285-893b-6d4cdb3ab994" providerId="ADAL" clId="{396A9D9E-4EE5-4D0B-A133-1B895912EA67}" dt="2025-08-08T13:18:43.157" v="2741" actId="20577"/>
          <ac:spMkLst>
            <pc:docMk/>
            <pc:sldMk cId="2777138617" sldId="319"/>
            <ac:spMk id="8" creationId="{41885230-84D2-46DB-9719-CA9D4D8C3C61}"/>
          </ac:spMkLst>
        </pc:spChg>
      </pc:sldChg>
      <pc:sldChg chg="del">
        <pc:chgData name="Garcia, Caroline" userId="616948a8-52bf-4285-893b-6d4cdb3ab994" providerId="ADAL" clId="{396A9D9E-4EE5-4D0B-A133-1B895912EA67}" dt="2025-08-07T20:09:57.904" v="773" actId="2696"/>
        <pc:sldMkLst>
          <pc:docMk/>
          <pc:sldMk cId="2901012134" sldId="320"/>
        </pc:sldMkLst>
      </pc:sldChg>
      <pc:sldChg chg="modSp mod">
        <pc:chgData name="Garcia, Caroline" userId="616948a8-52bf-4285-893b-6d4cdb3ab994" providerId="ADAL" clId="{396A9D9E-4EE5-4D0B-A133-1B895912EA67}" dt="2025-08-08T13:20:40.801" v="2770" actId="20577"/>
        <pc:sldMkLst>
          <pc:docMk/>
          <pc:sldMk cId="832147768" sldId="321"/>
        </pc:sldMkLst>
        <pc:spChg chg="mod">
          <ac:chgData name="Garcia, Caroline" userId="616948a8-52bf-4285-893b-6d4cdb3ab994" providerId="ADAL" clId="{396A9D9E-4EE5-4D0B-A133-1B895912EA67}" dt="2025-08-08T12:45:31.147" v="2202" actId="20577"/>
          <ac:spMkLst>
            <pc:docMk/>
            <pc:sldMk cId="832147768" sldId="321"/>
            <ac:spMk id="7" creationId="{D6B786AC-968E-43CD-AEEC-D12110CE2131}"/>
          </ac:spMkLst>
        </pc:spChg>
        <pc:spChg chg="mod">
          <ac:chgData name="Garcia, Caroline" userId="616948a8-52bf-4285-893b-6d4cdb3ab994" providerId="ADAL" clId="{396A9D9E-4EE5-4D0B-A133-1B895912EA67}" dt="2025-08-08T13:20:40.801" v="2770" actId="20577"/>
          <ac:spMkLst>
            <pc:docMk/>
            <pc:sldMk cId="832147768" sldId="321"/>
            <ac:spMk id="8" creationId="{41885230-84D2-46DB-9719-CA9D4D8C3C61}"/>
          </ac:spMkLst>
        </pc:spChg>
      </pc:sldChg>
      <pc:sldChg chg="del">
        <pc:chgData name="Garcia, Caroline" userId="616948a8-52bf-4285-893b-6d4cdb3ab994" providerId="ADAL" clId="{396A9D9E-4EE5-4D0B-A133-1B895912EA67}" dt="2025-08-07T20:25:47.655" v="1010" actId="47"/>
        <pc:sldMkLst>
          <pc:docMk/>
          <pc:sldMk cId="3774812280" sldId="322"/>
        </pc:sldMkLst>
      </pc:sldChg>
      <pc:sldChg chg="modSp add mod">
        <pc:chgData name="Garcia, Caroline" userId="616948a8-52bf-4285-893b-6d4cdb3ab994" providerId="ADAL" clId="{396A9D9E-4EE5-4D0B-A133-1B895912EA67}" dt="2025-08-08T13:19:21.289" v="2752" actId="20577"/>
        <pc:sldMkLst>
          <pc:docMk/>
          <pc:sldMk cId="268093770" sldId="323"/>
        </pc:sldMkLst>
        <pc:spChg chg="mod">
          <ac:chgData name="Garcia, Caroline" userId="616948a8-52bf-4285-893b-6d4cdb3ab994" providerId="ADAL" clId="{396A9D9E-4EE5-4D0B-A133-1B895912EA67}" dt="2025-08-08T13:19:21.289" v="2752" actId="20577"/>
          <ac:spMkLst>
            <pc:docMk/>
            <pc:sldMk cId="268093770" sldId="323"/>
            <ac:spMk id="8" creationId="{194C45E7-1442-AB2A-295E-21E4B60F876A}"/>
          </ac:spMkLst>
        </pc:spChg>
      </pc:sldChg>
      <pc:sldChg chg="addSp delSp modSp add del mod">
        <pc:chgData name="Garcia, Caroline" userId="616948a8-52bf-4285-893b-6d4cdb3ab994" providerId="ADAL" clId="{396A9D9E-4EE5-4D0B-A133-1B895912EA67}" dt="2025-08-08T13:11:45.929" v="2707" actId="2696"/>
        <pc:sldMkLst>
          <pc:docMk/>
          <pc:sldMk cId="1475189031" sldId="324"/>
        </pc:sldMkLst>
        <pc:spChg chg="del mod">
          <ac:chgData name="Garcia, Caroline" userId="616948a8-52bf-4285-893b-6d4cdb3ab994" providerId="ADAL" clId="{396A9D9E-4EE5-4D0B-A133-1B895912EA67}" dt="2025-08-08T13:10:02.893" v="2681" actId="478"/>
          <ac:spMkLst>
            <pc:docMk/>
            <pc:sldMk cId="1475189031" sldId="324"/>
            <ac:spMk id="2" creationId="{7F5C96CC-D100-8D02-AD9C-6FC1D70F8C08}"/>
          </ac:spMkLst>
        </pc:spChg>
        <pc:spChg chg="add del mod">
          <ac:chgData name="Garcia, Caroline" userId="616948a8-52bf-4285-893b-6d4cdb3ab994" providerId="ADAL" clId="{396A9D9E-4EE5-4D0B-A133-1B895912EA67}" dt="2025-08-08T13:11:11.500" v="2701" actId="478"/>
          <ac:spMkLst>
            <pc:docMk/>
            <pc:sldMk cId="1475189031" sldId="324"/>
            <ac:spMk id="4" creationId="{F71B7B86-976F-8E17-B30C-BB59415F8178}"/>
          </ac:spMkLst>
        </pc:spChg>
        <pc:spChg chg="add mod">
          <ac:chgData name="Garcia, Caroline" userId="616948a8-52bf-4285-893b-6d4cdb3ab994" providerId="ADAL" clId="{396A9D9E-4EE5-4D0B-A133-1B895912EA67}" dt="2025-08-08T13:11:16.060" v="2702" actId="1076"/>
          <ac:spMkLst>
            <pc:docMk/>
            <pc:sldMk cId="1475189031" sldId="324"/>
            <ac:spMk id="5" creationId="{5EF73038-9B0E-B9B1-8B7A-AC8BD416A115}"/>
          </ac:spMkLst>
        </pc:spChg>
        <pc:spChg chg="del mod">
          <ac:chgData name="Garcia, Caroline" userId="616948a8-52bf-4285-893b-6d4cdb3ab994" providerId="ADAL" clId="{396A9D9E-4EE5-4D0B-A133-1B895912EA67}" dt="2025-08-08T13:11:06.621" v="2699" actId="478"/>
          <ac:spMkLst>
            <pc:docMk/>
            <pc:sldMk cId="1475189031" sldId="324"/>
            <ac:spMk id="7" creationId="{26233B02-5333-142A-F51D-1CC1DB509109}"/>
          </ac:spMkLst>
        </pc:spChg>
        <pc:spChg chg="mod">
          <ac:chgData name="Garcia, Caroline" userId="616948a8-52bf-4285-893b-6d4cdb3ab994" providerId="ADAL" clId="{396A9D9E-4EE5-4D0B-A133-1B895912EA67}" dt="2025-08-08T13:10:10.071" v="2689" actId="12"/>
          <ac:spMkLst>
            <pc:docMk/>
            <pc:sldMk cId="1475189031" sldId="324"/>
            <ac:spMk id="8" creationId="{112D5199-E23E-DBC0-CFA6-F0C787FC0718}"/>
          </ac:spMkLst>
        </pc:spChg>
      </pc:sldChg>
      <pc:sldChg chg="modSp add del mod">
        <pc:chgData name="Garcia, Caroline" userId="616948a8-52bf-4285-893b-6d4cdb3ab994" providerId="ADAL" clId="{396A9D9E-4EE5-4D0B-A133-1B895912EA67}" dt="2025-08-08T12:39:56.486" v="2116" actId="47"/>
        <pc:sldMkLst>
          <pc:docMk/>
          <pc:sldMk cId="4073964276" sldId="324"/>
        </pc:sldMkLst>
        <pc:spChg chg="mod">
          <ac:chgData name="Garcia, Caroline" userId="616948a8-52bf-4285-893b-6d4cdb3ab994" providerId="ADAL" clId="{396A9D9E-4EE5-4D0B-A133-1B895912EA67}" dt="2025-08-08T12:37:34.093" v="2105" actId="27636"/>
          <ac:spMkLst>
            <pc:docMk/>
            <pc:sldMk cId="4073964276" sldId="324"/>
            <ac:spMk id="8" creationId="{76D5D3E9-7292-EC3F-8FB9-CB781C951B24}"/>
          </ac:spMkLst>
        </pc:spChg>
      </pc:sldChg>
      <pc:sldChg chg="modSp add del mod">
        <pc:chgData name="Garcia, Caroline" userId="616948a8-52bf-4285-893b-6d4cdb3ab994" providerId="ADAL" clId="{396A9D9E-4EE5-4D0B-A133-1B895912EA67}" dt="2025-08-08T12:57:38.637" v="2467" actId="2696"/>
        <pc:sldMkLst>
          <pc:docMk/>
          <pc:sldMk cId="2502106992" sldId="325"/>
        </pc:sldMkLst>
        <pc:spChg chg="mod">
          <ac:chgData name="Garcia, Caroline" userId="616948a8-52bf-4285-893b-6d4cdb3ab994" providerId="ADAL" clId="{396A9D9E-4EE5-4D0B-A133-1B895912EA67}" dt="2025-08-08T12:45:28.152" v="2201" actId="20577"/>
          <ac:spMkLst>
            <pc:docMk/>
            <pc:sldMk cId="2502106992" sldId="325"/>
            <ac:spMk id="7" creationId="{BB5778A1-7AD4-DA92-CF65-2783808E515F}"/>
          </ac:spMkLst>
        </pc:spChg>
        <pc:spChg chg="mod">
          <ac:chgData name="Garcia, Caroline" userId="616948a8-52bf-4285-893b-6d4cdb3ab994" providerId="ADAL" clId="{396A9D9E-4EE5-4D0B-A133-1B895912EA67}" dt="2025-08-08T12:46:38.910" v="2237" actId="12"/>
          <ac:spMkLst>
            <pc:docMk/>
            <pc:sldMk cId="2502106992" sldId="325"/>
            <ac:spMk id="8" creationId="{E970EF76-3F48-A786-BCF2-137F38CE4A48}"/>
          </ac:spMkLst>
        </pc:spChg>
      </pc:sldChg>
      <pc:sldChg chg="modSp add del mod">
        <pc:chgData name="Garcia, Caroline" userId="616948a8-52bf-4285-893b-6d4cdb3ab994" providerId="ADAL" clId="{396A9D9E-4EE5-4D0B-A133-1B895912EA67}" dt="2025-08-08T13:08:35.274" v="2646" actId="2696"/>
        <pc:sldMkLst>
          <pc:docMk/>
          <pc:sldMk cId="3112802481" sldId="325"/>
        </pc:sldMkLst>
        <pc:spChg chg="mod">
          <ac:chgData name="Garcia, Caroline" userId="616948a8-52bf-4285-893b-6d4cdb3ab994" providerId="ADAL" clId="{396A9D9E-4EE5-4D0B-A133-1B895912EA67}" dt="2025-08-08T12:58:29.327" v="2491" actId="20577"/>
          <ac:spMkLst>
            <pc:docMk/>
            <pc:sldMk cId="3112802481" sldId="325"/>
            <ac:spMk id="8" creationId="{0955E9D8-4EA7-CC54-AE63-47E549B3B941}"/>
          </ac:spMkLst>
        </pc:spChg>
      </pc:sldChg>
      <pc:sldChg chg="modSp add mod">
        <pc:chgData name="Garcia, Caroline" userId="616948a8-52bf-4285-893b-6d4cdb3ab994" providerId="ADAL" clId="{396A9D9E-4EE5-4D0B-A133-1B895912EA67}" dt="2025-08-08T13:20:50.417" v="2776" actId="20577"/>
        <pc:sldMkLst>
          <pc:docMk/>
          <pc:sldMk cId="3196888028" sldId="325"/>
        </pc:sldMkLst>
        <pc:spChg chg="mod">
          <ac:chgData name="Garcia, Caroline" userId="616948a8-52bf-4285-893b-6d4cdb3ab994" providerId="ADAL" clId="{396A9D9E-4EE5-4D0B-A133-1B895912EA67}" dt="2025-08-08T13:20:50.417" v="2776" actId="20577"/>
          <ac:spMkLst>
            <pc:docMk/>
            <pc:sldMk cId="3196888028" sldId="325"/>
            <ac:spMk id="8" creationId="{C7BD1F7C-88DF-5B3A-9C5A-114EE4E4F77F}"/>
          </ac:spMkLst>
        </pc:spChg>
      </pc:sldChg>
      <pc:sldChg chg="modSp add del mod ord">
        <pc:chgData name="Garcia, Caroline" userId="616948a8-52bf-4285-893b-6d4cdb3ab994" providerId="ADAL" clId="{396A9D9E-4EE5-4D0B-A133-1B895912EA67}" dt="2025-08-08T12:39:58.550" v="2117" actId="47"/>
        <pc:sldMkLst>
          <pc:docMk/>
          <pc:sldMk cId="3717503603" sldId="325"/>
        </pc:sldMkLst>
        <pc:spChg chg="mod">
          <ac:chgData name="Garcia, Caroline" userId="616948a8-52bf-4285-893b-6d4cdb3ab994" providerId="ADAL" clId="{396A9D9E-4EE5-4D0B-A133-1B895912EA67}" dt="2025-08-07T20:47:57.808" v="1697" actId="20577"/>
          <ac:spMkLst>
            <pc:docMk/>
            <pc:sldMk cId="3717503603" sldId="325"/>
            <ac:spMk id="8" creationId="{4F7A090F-4C5E-C9A5-20BC-303DF24896D4}"/>
          </ac:spMkLst>
        </pc:spChg>
      </pc:sldChg>
      <pc:sldChg chg="modSp add del mod ord">
        <pc:chgData name="Garcia, Caroline" userId="616948a8-52bf-4285-893b-6d4cdb3ab994" providerId="ADAL" clId="{396A9D9E-4EE5-4D0B-A133-1B895912EA67}" dt="2025-08-08T12:40:04.788" v="2118" actId="47"/>
        <pc:sldMkLst>
          <pc:docMk/>
          <pc:sldMk cId="1235427748" sldId="326"/>
        </pc:sldMkLst>
        <pc:spChg chg="mod">
          <ac:chgData name="Garcia, Caroline" userId="616948a8-52bf-4285-893b-6d4cdb3ab994" providerId="ADAL" clId="{396A9D9E-4EE5-4D0B-A133-1B895912EA67}" dt="2025-08-07T20:53:45.301" v="1862"/>
          <ac:spMkLst>
            <pc:docMk/>
            <pc:sldMk cId="1235427748" sldId="326"/>
            <ac:spMk id="8" creationId="{DC53FB27-E074-2F2B-BE93-A65E7E298B5C}"/>
          </ac:spMkLst>
        </pc:spChg>
      </pc:sldChg>
      <pc:sldChg chg="add">
        <pc:chgData name="Garcia, Caroline" userId="616948a8-52bf-4285-893b-6d4cdb3ab994" providerId="ADAL" clId="{396A9D9E-4EE5-4D0B-A133-1B895912EA67}" dt="2025-08-08T13:11:28.127" v="2703" actId="2890"/>
        <pc:sldMkLst>
          <pc:docMk/>
          <pc:sldMk cId="4161848358" sldId="32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7E9973D8-64F4-E64F-818B-00189F1CBE1D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EC8910C8-7F42-834C-9FC5-8419262F27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057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5141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908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1690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6810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869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3927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4370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48268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6581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5633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627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237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848B8F-5060-4ED7-9C12-540DA3A5BF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FAE50A-1DE8-43A9-B575-E3C3F8090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138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39BFA68F-C36C-FF42-9D07-40C01FBE9E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5B639108-1F63-7640-8ECF-CAF5ACBFC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581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C1DADD-CE4D-426F-A537-72DF92C4C6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C07F73-A887-42AF-A9E5-E3F343D3C91D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4ABA8B-E35D-40DD-B441-9FBEC5AF8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FD354C-B1B2-4C96-807E-2187C8B45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8860951-3C83-4875-A869-0586E7A52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208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0610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9196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em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emf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emf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10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58" r:id="rId3"/>
    <p:sldLayoutId id="2147483716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234DCB7-3BE5-4DD9-9616-B4B9297CEA50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518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987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59" r:id="rId3"/>
    <p:sldLayoutId id="214748376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705D20B-28B6-469A-97BC-15AA768F9AB1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55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3E621156-68EF-CC47-B848-34A377273FE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95D6A118-8AD1-204F-BF2C-0A5570B1BA0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445579" y="2565400"/>
            <a:ext cx="3378200" cy="172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497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FMX Futures Exchange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60311"/>
            <a:ext cx="8229600" cy="4670868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b="1" u="sng" dirty="0"/>
              <a:t>Summary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Trading in SOFR Futures and UST Futures will be tested for Disaster Recovery (DR) failover on October 25.</a:t>
            </a:r>
          </a:p>
          <a:p>
            <a:pPr>
              <a:lnSpc>
                <a:spcPct val="120000"/>
              </a:lnSpc>
            </a:pPr>
            <a:r>
              <a:rPr lang="en-US" dirty="0"/>
              <a:t>Participants must register in advance via the FIA website.</a:t>
            </a:r>
          </a:p>
          <a:p>
            <a:pPr>
              <a:lnSpc>
                <a:spcPct val="120000"/>
              </a:lnSpc>
            </a:pPr>
            <a:r>
              <a:rPr lang="en-US" dirty="0"/>
              <a:t>Ping Testing will be held on September 13 and September 27.</a:t>
            </a:r>
            <a:endParaRPr lang="en-US" sz="2400" dirty="0"/>
          </a:p>
          <a:p>
            <a:pPr>
              <a:lnSpc>
                <a:spcPct val="12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412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FMX Futures Exchange </a:t>
            </a:r>
            <a:r>
              <a:rPr lang="en-US" sz="2400" dirty="0"/>
              <a:t>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16547"/>
            <a:ext cx="8229600" cy="5336968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b="1" u="sng" dirty="0"/>
              <a:t>Test Plan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SOFR Futures trading at Cermak Data Center (DC) and UST Futures trading at NY4 DC will be tested for Disaster Recovery (DR) failover.</a:t>
            </a:r>
          </a:p>
          <a:p>
            <a:pPr>
              <a:lnSpc>
                <a:spcPct val="120000"/>
              </a:lnSpc>
            </a:pPr>
            <a:r>
              <a:rPr lang="en-US" dirty="0"/>
              <a:t>The FMX Futures Exchange test period will run from 9:00 a.m. to 2:00 p.m. ET.</a:t>
            </a:r>
          </a:p>
          <a:p>
            <a:pPr>
              <a:lnSpc>
                <a:spcPct val="120000"/>
              </a:lnSpc>
            </a:pPr>
            <a:r>
              <a:rPr lang="en-US" dirty="0"/>
              <a:t>Testing will be conducted in two parts: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SOFR Futures DR testing – Starts at 9:00 a.m. ET and ends at 11:30 a.m. ET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UST Futures DR testing – Starts at 11:30 a.m. ET and ends at 2:00 p.m. ET</a:t>
            </a:r>
          </a:p>
        </p:txBody>
      </p:sp>
    </p:spTree>
    <p:extLst>
      <p:ext uri="{BB962C8B-B14F-4D97-AF65-F5344CB8AC3E}">
        <p14:creationId xmlns:p14="http://schemas.microsoft.com/office/powerpoint/2010/main" val="30066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0D1838-3CB4-BDAF-4B69-CC49CFB94E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FEFE47E-24D1-AE3C-E8B1-F7FFB5E56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FMX Futures Exchange </a:t>
            </a:r>
            <a:r>
              <a:rPr lang="en-US" sz="2400" dirty="0"/>
              <a:t>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EA6DAA9-B458-788B-4CEF-799A0C525A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16547"/>
            <a:ext cx="8229600" cy="5336968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b="1" u="sng" dirty="0"/>
              <a:t>Test Plan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Participants will simulate the following activities using your normal protocols (Binary and/or FIX):</a:t>
            </a:r>
          </a:p>
          <a:p>
            <a:pPr marL="514350" lvl="2">
              <a:lnSpc>
                <a:spcPct val="120000"/>
              </a:lnSpc>
              <a:spcBef>
                <a:spcPts val="750"/>
              </a:spcBef>
            </a:pPr>
            <a:r>
              <a:rPr lang="en-US" sz="1800" dirty="0"/>
              <a:t>Order creation</a:t>
            </a:r>
          </a:p>
          <a:p>
            <a:pPr marL="514350" lvl="2">
              <a:lnSpc>
                <a:spcPct val="120000"/>
              </a:lnSpc>
              <a:spcBef>
                <a:spcPts val="750"/>
              </a:spcBef>
            </a:pPr>
            <a:r>
              <a:rPr lang="en-US" sz="1800" dirty="0"/>
              <a:t>Trade execution</a:t>
            </a:r>
          </a:p>
          <a:p>
            <a:pPr marL="514350" lvl="2">
              <a:lnSpc>
                <a:spcPct val="120000"/>
              </a:lnSpc>
              <a:spcBef>
                <a:spcPts val="750"/>
              </a:spcBef>
            </a:pPr>
            <a:r>
              <a:rPr lang="en-US" sz="1800" dirty="0"/>
              <a:t>Receipt of Straight Through Processing (STP) Trade Capture Reports (TCRs)</a:t>
            </a:r>
          </a:p>
          <a:p>
            <a:pPr>
              <a:lnSpc>
                <a:spcPct val="120000"/>
              </a:lnSpc>
            </a:pPr>
            <a:r>
              <a:rPr lang="en-US" dirty="0"/>
              <a:t>Production instruments will be used for trading.</a:t>
            </a:r>
          </a:p>
          <a:p>
            <a:pPr>
              <a:lnSpc>
                <a:spcPct val="120000"/>
              </a:lnSpc>
            </a:pPr>
            <a:r>
              <a:rPr lang="en-US" dirty="0"/>
              <a:t>The trade date for orders will be Friday, October 24, 2025.</a:t>
            </a:r>
          </a:p>
          <a:p>
            <a:pPr>
              <a:lnSpc>
                <a:spcPct val="120000"/>
              </a:lnSpc>
            </a:pPr>
            <a:r>
              <a:rPr lang="en-US" dirty="0"/>
              <a:t>BIMP and FIX market data will be available, but no EOD data files.</a:t>
            </a:r>
          </a:p>
          <a:p>
            <a:pPr>
              <a:lnSpc>
                <a:spcPct val="120000"/>
              </a:lnSpc>
            </a:pPr>
            <a:r>
              <a:rPr lang="en-US" dirty="0"/>
              <a:t>Any trades executed will not be sent through to clearing, nor will they be sent to the CFTC or the NFA.</a:t>
            </a:r>
          </a:p>
        </p:txBody>
      </p:sp>
    </p:spTree>
    <p:extLst>
      <p:ext uri="{BB962C8B-B14F-4D97-AF65-F5344CB8AC3E}">
        <p14:creationId xmlns:p14="http://schemas.microsoft.com/office/powerpoint/2010/main" val="3260375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656A62-8899-3CFC-0197-2319A1D15E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69E905B-955A-8799-BA64-E6D680F58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FMX Futures Exchange </a:t>
            </a:r>
            <a:r>
              <a:rPr lang="en-US" sz="2400" dirty="0"/>
              <a:t>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267FCE1-FDF9-6152-9F50-F7C27C5AB0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16547"/>
            <a:ext cx="8229600" cy="5336968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b="1" u="sng" dirty="0"/>
              <a:t>Test Plan</a:t>
            </a:r>
          </a:p>
          <a:p>
            <a:pPr>
              <a:lnSpc>
                <a:spcPct val="120000"/>
              </a:lnSpc>
            </a:pPr>
            <a:r>
              <a:rPr lang="en-US" dirty="0"/>
              <a:t>Testing activities will be performed at the primary site to represent normal operations, and then at the DR site to represent failover operations.</a:t>
            </a:r>
          </a:p>
          <a:p>
            <a:pPr>
              <a:lnSpc>
                <a:spcPct val="120000"/>
              </a:lnSpc>
            </a:pPr>
            <a:r>
              <a:rPr lang="en-US" dirty="0"/>
              <a:t>To simulate a disaster event, all processes in the primary DC will be stopped, and trading operations will continue via the DR facility.</a:t>
            </a:r>
          </a:p>
          <a:p>
            <a:pPr>
              <a:lnSpc>
                <a:spcPct val="120000"/>
              </a:lnSpc>
            </a:pPr>
            <a:r>
              <a:rPr lang="en-US" dirty="0"/>
              <a:t>During the DR failover, participants will initiate their login sessions at the DR site using the same login IDs that they use at the primary site.</a:t>
            </a:r>
          </a:p>
          <a:p>
            <a:pPr>
              <a:lnSpc>
                <a:spcPct val="120000"/>
              </a:lnSpc>
            </a:pPr>
            <a:r>
              <a:rPr lang="en-US" dirty="0"/>
              <a:t>Testing data will be deleted after testing.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848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FMX Futures Exchange </a:t>
            </a:r>
            <a:r>
              <a:rPr lang="en-US" sz="2400" dirty="0"/>
              <a:t>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30048"/>
            <a:ext cx="8229600" cy="48017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Ping Testing</a:t>
            </a:r>
            <a:endParaRPr lang="en-US" sz="800" dirty="0"/>
          </a:p>
          <a:p>
            <a:pPr>
              <a:lnSpc>
                <a:spcPct val="110000"/>
              </a:lnSpc>
            </a:pPr>
            <a:r>
              <a:rPr lang="en-US" dirty="0"/>
              <a:t>Ping Testing will be held on the following dates:</a:t>
            </a:r>
            <a:endParaRPr lang="en-US" sz="2400" dirty="0"/>
          </a:p>
          <a:p>
            <a:pPr lvl="1"/>
            <a:r>
              <a:rPr lang="en-US" dirty="0"/>
              <a:t>Saturday, September 13, 2025, between 9:00 a.m. and 12:00 p.m. ET</a:t>
            </a:r>
          </a:p>
          <a:p>
            <a:pPr lvl="1"/>
            <a:r>
              <a:rPr lang="en-US" dirty="0"/>
              <a:t>Saturday, September 27, 2025, between 9:00 a.m. and 12:00 p.m. ET</a:t>
            </a:r>
          </a:p>
          <a:p>
            <a:r>
              <a:rPr lang="en-US" dirty="0"/>
              <a:t>It is mandatory to participate in either of these dates.</a:t>
            </a:r>
          </a:p>
          <a:p>
            <a:r>
              <a:rPr lang="en-US" dirty="0"/>
              <a:t>Only connectivity will be tested; participants may connect and listen for heartbeats only.</a:t>
            </a:r>
          </a:p>
          <a:p>
            <a:r>
              <a:rPr lang="en-US" dirty="0"/>
              <a:t>During testing, participants must ensure connection to:</a:t>
            </a:r>
          </a:p>
          <a:p>
            <a:pPr lvl="1"/>
            <a:r>
              <a:rPr lang="en-US" dirty="0"/>
              <a:t>Production order entry, STP, and drop copy channels at primary site</a:t>
            </a:r>
          </a:p>
          <a:p>
            <a:pPr lvl="1"/>
            <a:r>
              <a:rPr lang="en-US" dirty="0"/>
              <a:t>Connection to DR site</a:t>
            </a:r>
          </a:p>
          <a:p>
            <a:r>
              <a:rPr lang="en-US" dirty="0"/>
              <a:t>The following activities are excluded from this event:</a:t>
            </a:r>
          </a:p>
          <a:p>
            <a:pPr lvl="1"/>
            <a:r>
              <a:rPr lang="en-US" dirty="0"/>
              <a:t>Order submission</a:t>
            </a:r>
          </a:p>
          <a:p>
            <a:pPr lvl="1"/>
            <a:r>
              <a:rPr lang="en-US" dirty="0"/>
              <a:t>User login</a:t>
            </a:r>
          </a:p>
          <a:p>
            <a:pPr lvl="1"/>
            <a:r>
              <a:rPr lang="en-US" dirty="0"/>
              <a:t>Distribution of market data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138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FMX Futures Exchange </a:t>
            </a:r>
            <a:r>
              <a:rPr lang="en-US" sz="2400" dirty="0"/>
              <a:t>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69312"/>
            <a:ext cx="8229600" cy="45076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u="sng" dirty="0"/>
              <a:t>SOFR Futures DR Failover Test Script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Submit test orders in the primary Cermak DC.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Keep record of test trades for later verification.</a:t>
            </a:r>
          </a:p>
          <a:p>
            <a:pPr marL="685800" lvl="2" indent="0">
              <a:buNone/>
            </a:pPr>
            <a:r>
              <a:rPr lang="en-US" sz="1800" dirty="0"/>
              <a:t>Primary Cermak DC will be shut down at 10am ET to simulate a complete outage. System availability in the NY4 DR site will subsequently be announced.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US" dirty="0"/>
              <a:t>Connect to NY4 DC.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US" dirty="0"/>
              <a:t>Verify all trades executed prior to the failover are included in the DR site TCRs.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US" dirty="0"/>
              <a:t>Submit test orders in the DR site.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US" dirty="0"/>
              <a:t>Ensure trades at the DR site are included in the TCRs.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US" dirty="0"/>
              <a:t>Inform FMX Futures testing has been completed; report any issues.</a:t>
            </a:r>
          </a:p>
          <a:p>
            <a:endParaRPr lang="en-US" sz="2200" b="1" u="sng" dirty="0"/>
          </a:p>
        </p:txBody>
      </p:sp>
    </p:spTree>
    <p:extLst>
      <p:ext uri="{BB962C8B-B14F-4D97-AF65-F5344CB8AC3E}">
        <p14:creationId xmlns:p14="http://schemas.microsoft.com/office/powerpoint/2010/main" val="832147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4D1767-AB1C-3328-A894-E30A18BE6D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7280686-D9C3-C97D-125F-E665C5512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FMX Futures Exchange </a:t>
            </a:r>
            <a:r>
              <a:rPr lang="en-US" sz="2400" dirty="0"/>
              <a:t>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7BD1F7C-88DF-5B3A-9C5A-114EE4E4F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69312"/>
            <a:ext cx="8229600" cy="45076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u="sng" dirty="0"/>
              <a:t>UST Futures DR Failover Test Script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Submit test orders in the primary NY4 DC.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Keep record of test trades for later verification.</a:t>
            </a:r>
          </a:p>
          <a:p>
            <a:pPr marL="685800" lvl="2" indent="0">
              <a:buNone/>
            </a:pPr>
            <a:r>
              <a:rPr lang="en-US" sz="1800" dirty="0"/>
              <a:t>Primary NY4 DC will be shut down at 12:30pm ET to simulate a complete outage. System availability in the Cermak DR site will subsequently be announced.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US" dirty="0"/>
              <a:t>Connect to Cermak DC.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US" dirty="0"/>
              <a:t>Verify all trades executed prior to the failover are included in the DR site TCRs.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US" dirty="0"/>
              <a:t>Submit test orders in the DR site.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US" dirty="0"/>
              <a:t>Ensure trades at the DR site are included in the TCRs.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US" dirty="0"/>
              <a:t>Inform FMX Futures testing has been completed; report any issues.</a:t>
            </a:r>
          </a:p>
          <a:p>
            <a:endParaRPr lang="en-US" sz="2200" b="1" u="sng" dirty="0"/>
          </a:p>
        </p:txBody>
      </p:sp>
    </p:spTree>
    <p:extLst>
      <p:ext uri="{BB962C8B-B14F-4D97-AF65-F5344CB8AC3E}">
        <p14:creationId xmlns:p14="http://schemas.microsoft.com/office/powerpoint/2010/main" val="3196888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DB757B-D718-3668-9698-699497DDE5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CA8AAD4-964E-C28F-5587-B47B356F7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FMX Futures Exchange </a:t>
            </a:r>
            <a:r>
              <a:rPr lang="en-US" sz="2400" dirty="0"/>
              <a:t>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94C45E7-1442-AB2A-295E-21E4B60F8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30048"/>
            <a:ext cx="8229600" cy="48017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Support Information</a:t>
            </a:r>
          </a:p>
          <a:p>
            <a:r>
              <a:rPr lang="en-US" dirty="0"/>
              <a:t>Direct any questions or issues to the </a:t>
            </a:r>
            <a:r>
              <a:rPr lang="en-US" b="1" dirty="0"/>
              <a:t>FMX Futures Support Team</a:t>
            </a:r>
            <a:r>
              <a:rPr lang="en-US" dirty="0"/>
              <a:t>:</a:t>
            </a:r>
          </a:p>
          <a:p>
            <a:pPr marL="342900" lvl="1" indent="0">
              <a:buNone/>
            </a:pPr>
            <a:r>
              <a:rPr lang="en-US" dirty="0"/>
              <a:t>+1 212 915 1400</a:t>
            </a:r>
          </a:p>
          <a:p>
            <a:pPr marL="342900" lvl="1" indent="0">
              <a:buNone/>
            </a:pPr>
            <a:r>
              <a:rPr lang="en-US" dirty="0"/>
              <a:t>+44 207 894 8213</a:t>
            </a:r>
          </a:p>
          <a:p>
            <a:pPr marL="342900" lvl="1" indent="0">
              <a:buNone/>
            </a:pPr>
            <a:r>
              <a:rPr lang="en-US" dirty="0"/>
              <a:t>FuturesSupport@FMX.com</a:t>
            </a:r>
          </a:p>
        </p:txBody>
      </p:sp>
    </p:spTree>
    <p:extLst>
      <p:ext uri="{BB962C8B-B14F-4D97-AF65-F5344CB8AC3E}">
        <p14:creationId xmlns:p14="http://schemas.microsoft.com/office/powerpoint/2010/main" val="268093770"/>
      </p:ext>
    </p:extLst>
  </p:cSld>
  <p:clrMapOvr>
    <a:masterClrMapping/>
  </p:clrMapOvr>
</p:sld>
</file>

<file path=ppt/theme/theme1.xml><?xml version="1.0" encoding="utf-8"?>
<a:theme xmlns:a="http://schemas.openxmlformats.org/drawingml/2006/main" name="Interior slides_w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FIA - Lato">
      <a:majorFont>
        <a:latin typeface="La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CB8D958-18BA-4A2F-B3ED-3094FF83B51F}"/>
    </a:ext>
  </a:extLst>
</a:theme>
</file>

<file path=ppt/theme/theme2.xml><?xml version="1.0" encoding="utf-8"?>
<a:theme xmlns:a="http://schemas.openxmlformats.org/drawingml/2006/main" name="Interior slides_w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5A648A1-D264-48AC-82AD-4FBB214D6922}"/>
    </a:ext>
  </a:extLst>
</a:theme>
</file>

<file path=ppt/theme/theme3.xml><?xml version="1.0" encoding="utf-8"?>
<a:theme xmlns:a="http://schemas.openxmlformats.org/drawingml/2006/main" name="Interior slides_No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B66A5330-AB83-4564-8823-1C6FD722FACA}"/>
    </a:ext>
  </a:extLst>
</a:theme>
</file>

<file path=ppt/theme/theme4.xml><?xml version="1.0" encoding="utf-8"?>
<a:theme xmlns:a="http://schemas.openxmlformats.org/drawingml/2006/main" name="Interior slides_No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1F7355F6-4E1D-4512-AF2B-82CA553CB91A}"/>
    </a:ext>
  </a:extLst>
</a:theme>
</file>

<file path=ppt/theme/theme5.xml><?xml version="1.0" encoding="utf-8"?>
<a:theme xmlns:a="http://schemas.openxmlformats.org/drawingml/2006/main" name="Concluding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840B1C0-70E7-4D13-A666-D6D96E2ADD53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dc8d5e-a797-4cf4-8b99-2f35a2d8a579" xsi:nil="true"/>
    <lcf76f155ced4ddcb4097134ff3c332f xmlns="f321cc19-8678-4f0b-8d8e-188e7c02e2be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BF086C32B17346B8130D26F24364DD" ma:contentTypeVersion="16" ma:contentTypeDescription="Create a new document." ma:contentTypeScope="" ma:versionID="b82cbb0bed3cb630ff18eb00444ddb8f">
  <xsd:schema xmlns:xsd="http://www.w3.org/2001/XMLSchema" xmlns:xs="http://www.w3.org/2001/XMLSchema" xmlns:p="http://schemas.microsoft.com/office/2006/metadata/properties" xmlns:ns2="f321cc19-8678-4f0b-8d8e-188e7c02e2be" xmlns:ns3="b1dc8d5e-a797-4cf4-8b99-2f35a2d8a579" targetNamespace="http://schemas.microsoft.com/office/2006/metadata/properties" ma:root="true" ma:fieldsID="201e042af1d4c50d98caeec188a48178" ns2:_="" ns3:_="">
    <xsd:import namespace="f321cc19-8678-4f0b-8d8e-188e7c02e2be"/>
    <xsd:import namespace="b1dc8d5e-a797-4cf4-8b99-2f35a2d8a5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21cc19-8678-4f0b-8d8e-188e7c02e2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0317f6e-2cf7-4ca2-aff5-a4d7f2f902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dc8d5e-a797-4cf4-8b99-2f35a2d8a57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7bff8164-d40a-4a58-8c78-6419d99c6f26}" ma:internalName="TaxCatchAll" ma:showField="CatchAllData" ma:web="b1dc8d5e-a797-4cf4-8b99-2f35a2d8a57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45178D3-992A-4AC0-8D89-3D90FF0F224E}">
  <ds:schemaRefs>
    <ds:schemaRef ds:uri="b1dc8d5e-a797-4cf4-8b99-2f35a2d8a57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f321cc19-8678-4f0b-8d8e-188e7c02e2be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152F072-52EA-4177-883B-60FCB33FB0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21cc19-8678-4f0b-8d8e-188e7c02e2be"/>
    <ds:schemaRef ds:uri="b1dc8d5e-a797-4cf4-8b99-2f35a2d8a5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0ABB4EB-E615-4EC8-9188-07114EA818D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Title Slides</Template>
  <TotalTime>16352</TotalTime>
  <Words>739</Words>
  <Application>Microsoft Office PowerPoint</Application>
  <PresentationFormat>On-screen Show (4:3)</PresentationFormat>
  <Paragraphs>68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Lato</vt:lpstr>
      <vt:lpstr>Interior slides_wWatermark</vt:lpstr>
      <vt:lpstr>Interior slides_wWatermark_wPgNu</vt:lpstr>
      <vt:lpstr>Interior slides_NoWatermark</vt:lpstr>
      <vt:lpstr>Interior slides_NoWatermark_wPgNu</vt:lpstr>
      <vt:lpstr>Concluding slide</vt:lpstr>
      <vt:lpstr>FMX Futures Exchange</vt:lpstr>
      <vt:lpstr>FMX Futures Exchange (Cont’d)</vt:lpstr>
      <vt:lpstr>FMX Futures Exchange (Cont’d)</vt:lpstr>
      <vt:lpstr>FMX Futures Exchange (Cont’d)</vt:lpstr>
      <vt:lpstr>FMX Futures Exchange (Cont’d)</vt:lpstr>
      <vt:lpstr>FMX Futures Exchange (Cont’d)</vt:lpstr>
      <vt:lpstr>FMX Futures Exchange (Cont’d)</vt:lpstr>
      <vt:lpstr>FMX Futures Exchange (Cont’d)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FMX FIA DR Test Briefing 2025</dc:title>
  <dc:creator>FMX Futures Exchange</dc:creator>
  <cp:lastModifiedBy>Glantz, Nolan</cp:lastModifiedBy>
  <cp:revision>198</cp:revision>
  <dcterms:created xsi:type="dcterms:W3CDTF">2020-08-08T18:31:41Z</dcterms:created>
  <dcterms:modified xsi:type="dcterms:W3CDTF">2025-08-15T15:49:16Z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0x01010051BF086C32B17346B8130D26F24364DD</vt:lpwstr>
  </property>
  <property fmtid="{D5CDD505-2E9C-101B-9397-08002B2CF9AE}" pid="3" name="MediaServiceImageTags">
    <vt:lpwstr/>
  </property>
</Properties>
</file>