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5"/>
  </p:notesMasterIdLst>
  <p:sldIdLst>
    <p:sldId id="280" r:id="rId9"/>
    <p:sldId id="300" r:id="rId10"/>
    <p:sldId id="281" r:id="rId11"/>
    <p:sldId id="299" r:id="rId12"/>
    <p:sldId id="303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C21FF1-7473-41AA-9FEE-D913F84EE4B1}" v="1" dt="2025-08-18T11:25:54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93"/>
  </p:normalViewPr>
  <p:slideViewPr>
    <p:cSldViewPr snapToGrid="0">
      <p:cViewPr varScale="1">
        <p:scale>
          <a:sx n="104" d="100"/>
          <a:sy n="104" d="100"/>
        </p:scale>
        <p:origin x="10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lfgang Deiseroth" userId="372cb510-358e-4361-b69d-b9c39d19aa37" providerId="ADAL" clId="{50023ED5-B032-4CCB-8C43-7334B669ADDD}"/>
    <pc:docChg chg="undo custSel modSld">
      <pc:chgData name="Wolfgang Deiseroth" userId="372cb510-358e-4361-b69d-b9c39d19aa37" providerId="ADAL" clId="{50023ED5-B032-4CCB-8C43-7334B669ADDD}" dt="2023-08-18T06:02:09.489" v="235" actId="20577"/>
      <pc:docMkLst>
        <pc:docMk/>
      </pc:docMkLst>
      <pc:sldChg chg="modSp mod">
        <pc:chgData name="Wolfgang Deiseroth" userId="372cb510-358e-4361-b69d-b9c39d19aa37" providerId="ADAL" clId="{50023ED5-B032-4CCB-8C43-7334B669ADDD}" dt="2023-08-18T06:00:42.445" v="229" actId="108"/>
        <pc:sldMkLst>
          <pc:docMk/>
          <pc:sldMk cId="2088664967" sldId="271"/>
        </pc:sldMkLst>
      </pc:sldChg>
      <pc:sldChg chg="modSp mod">
        <pc:chgData name="Wolfgang Deiseroth" userId="372cb510-358e-4361-b69d-b9c39d19aa37" providerId="ADAL" clId="{50023ED5-B032-4CCB-8C43-7334B669ADDD}" dt="2023-08-14T13:34:55.237" v="128" actId="20577"/>
        <pc:sldMkLst>
          <pc:docMk/>
          <pc:sldMk cId="2798947537" sldId="280"/>
        </pc:sldMkLst>
      </pc:sldChg>
      <pc:sldChg chg="modSp mod">
        <pc:chgData name="Wolfgang Deiseroth" userId="372cb510-358e-4361-b69d-b9c39d19aa37" providerId="ADAL" clId="{50023ED5-B032-4CCB-8C43-7334B669ADDD}" dt="2023-08-14T13:37:56.932" v="179" actId="20577"/>
        <pc:sldMkLst>
          <pc:docMk/>
          <pc:sldMk cId="3372955603" sldId="299"/>
        </pc:sldMkLst>
      </pc:sldChg>
      <pc:sldChg chg="modSp mod">
        <pc:chgData name="Wolfgang Deiseroth" userId="372cb510-358e-4361-b69d-b9c39d19aa37" providerId="ADAL" clId="{50023ED5-B032-4CCB-8C43-7334B669ADDD}" dt="2023-08-18T06:02:09.489" v="235" actId="20577"/>
        <pc:sldMkLst>
          <pc:docMk/>
          <pc:sldMk cId="832699364" sldId="302"/>
        </pc:sldMkLst>
      </pc:sldChg>
      <pc:sldChg chg="modSp mod">
        <pc:chgData name="Wolfgang Deiseroth" userId="372cb510-358e-4361-b69d-b9c39d19aa37" providerId="ADAL" clId="{50023ED5-B032-4CCB-8C43-7334B669ADDD}" dt="2023-08-14T13:39:00.301" v="217" actId="20577"/>
        <pc:sldMkLst>
          <pc:docMk/>
          <pc:sldMk cId="4186450774" sldId="303"/>
        </pc:sldMkLst>
      </pc:sldChg>
    </pc:docChg>
  </pc:docChgLst>
  <pc:docChgLst>
    <pc:chgData name="Wolfgang Deiseroth" userId="372cb510-358e-4361-b69d-b9c39d19aa37" providerId="ADAL" clId="{87C21FF1-7473-41AA-9FEE-D913F84EE4B1}"/>
    <pc:docChg chg="custSel modSld">
      <pc:chgData name="Wolfgang Deiseroth" userId="372cb510-358e-4361-b69d-b9c39d19aa37" providerId="ADAL" clId="{87C21FF1-7473-41AA-9FEE-D913F84EE4B1}" dt="2025-08-18T11:29:08.896" v="102" actId="20577"/>
      <pc:docMkLst>
        <pc:docMk/>
      </pc:docMkLst>
      <pc:sldChg chg="modSp mod">
        <pc:chgData name="Wolfgang Deiseroth" userId="372cb510-358e-4361-b69d-b9c39d19aa37" providerId="ADAL" clId="{87C21FF1-7473-41AA-9FEE-D913F84EE4B1}" dt="2025-08-18T11:25:24.442" v="24" actId="20577"/>
        <pc:sldMkLst>
          <pc:docMk/>
          <pc:sldMk cId="2088664967" sldId="271"/>
        </pc:sldMkLst>
        <pc:graphicFrameChg chg="modGraphic">
          <ac:chgData name="Wolfgang Deiseroth" userId="372cb510-358e-4361-b69d-b9c39d19aa37" providerId="ADAL" clId="{87C21FF1-7473-41AA-9FEE-D913F84EE4B1}" dt="2025-08-18T11:25:24.442" v="24" actId="20577"/>
          <ac:graphicFrameMkLst>
            <pc:docMk/>
            <pc:sldMk cId="2088664967" sldId="271"/>
            <ac:graphicFrameMk id="2" creationId="{6554DB98-247D-EC48-9341-8907AC863882}"/>
          </ac:graphicFrameMkLst>
        </pc:graphicFrameChg>
      </pc:sldChg>
      <pc:sldChg chg="modSp mod">
        <pc:chgData name="Wolfgang Deiseroth" userId="372cb510-358e-4361-b69d-b9c39d19aa37" providerId="ADAL" clId="{87C21FF1-7473-41AA-9FEE-D913F84EE4B1}" dt="2025-08-18T11:25:34.531" v="26" actId="20577"/>
        <pc:sldMkLst>
          <pc:docMk/>
          <pc:sldMk cId="2798947537" sldId="280"/>
        </pc:sldMkLst>
        <pc:spChg chg="mod">
          <ac:chgData name="Wolfgang Deiseroth" userId="372cb510-358e-4361-b69d-b9c39d19aa37" providerId="ADAL" clId="{87C21FF1-7473-41AA-9FEE-D913F84EE4B1}" dt="2025-08-18T11:25:34.531" v="26" actId="20577"/>
          <ac:spMkLst>
            <pc:docMk/>
            <pc:sldMk cId="2798947537" sldId="280"/>
            <ac:spMk id="8" creationId="{41885230-84D2-46DB-9719-CA9D4D8C3C61}"/>
          </ac:spMkLst>
        </pc:spChg>
      </pc:sldChg>
      <pc:sldChg chg="modSp mod">
        <pc:chgData name="Wolfgang Deiseroth" userId="372cb510-358e-4361-b69d-b9c39d19aa37" providerId="ADAL" clId="{87C21FF1-7473-41AA-9FEE-D913F84EE4B1}" dt="2025-08-18T11:26:55.759" v="54" actId="20577"/>
        <pc:sldMkLst>
          <pc:docMk/>
          <pc:sldMk cId="1293779643" sldId="300"/>
        </pc:sldMkLst>
        <pc:spChg chg="mod">
          <ac:chgData name="Wolfgang Deiseroth" userId="372cb510-358e-4361-b69d-b9c39d19aa37" providerId="ADAL" clId="{87C21FF1-7473-41AA-9FEE-D913F84EE4B1}" dt="2025-08-18T11:26:55.759" v="54" actId="20577"/>
          <ac:spMkLst>
            <pc:docMk/>
            <pc:sldMk cId="1293779643" sldId="300"/>
            <ac:spMk id="8" creationId="{41885230-84D2-46DB-9719-CA9D4D8C3C61}"/>
          </ac:spMkLst>
        </pc:spChg>
      </pc:sldChg>
      <pc:sldChg chg="modSp mod">
        <pc:chgData name="Wolfgang Deiseroth" userId="372cb510-358e-4361-b69d-b9c39d19aa37" providerId="ADAL" clId="{87C21FF1-7473-41AA-9FEE-D913F84EE4B1}" dt="2025-08-18T11:29:08.896" v="102" actId="20577"/>
        <pc:sldMkLst>
          <pc:docMk/>
          <pc:sldMk cId="832699364" sldId="302"/>
        </pc:sldMkLst>
        <pc:spChg chg="mod">
          <ac:chgData name="Wolfgang Deiseroth" userId="372cb510-358e-4361-b69d-b9c39d19aa37" providerId="ADAL" clId="{87C21FF1-7473-41AA-9FEE-D913F84EE4B1}" dt="2025-08-18T11:29:08.896" v="102" actId="20577"/>
          <ac:spMkLst>
            <pc:docMk/>
            <pc:sldMk cId="832699364" sldId="302"/>
            <ac:spMk id="8" creationId="{41885230-84D2-46DB-9719-CA9D4D8C3C61}"/>
          </ac:spMkLst>
        </pc:spChg>
      </pc:sldChg>
    </pc:docChg>
  </pc:docChgLst>
  <pc:docChgLst>
    <pc:chgData name="Wolfgang Deiseroth" userId="372cb510-358e-4361-b69d-b9c39d19aa37" providerId="ADAL" clId="{FD99D44F-6752-4C95-BDE4-EA124890B556}"/>
    <pc:docChg chg="modSld">
      <pc:chgData name="Wolfgang Deiseroth" userId="372cb510-358e-4361-b69d-b9c39d19aa37" providerId="ADAL" clId="{FD99D44F-6752-4C95-BDE4-EA124890B556}" dt="2024-08-12T06:24:52.815" v="36" actId="20577"/>
      <pc:docMkLst>
        <pc:docMk/>
      </pc:docMkLst>
      <pc:sldChg chg="modSp mod">
        <pc:chgData name="Wolfgang Deiseroth" userId="372cb510-358e-4361-b69d-b9c39d19aa37" providerId="ADAL" clId="{FD99D44F-6752-4C95-BDE4-EA124890B556}" dt="2024-08-12T06:23:02.805" v="24" actId="20577"/>
        <pc:sldMkLst>
          <pc:docMk/>
          <pc:sldMk cId="2088664967" sldId="271"/>
        </pc:sldMkLst>
      </pc:sldChg>
      <pc:sldChg chg="modSp mod">
        <pc:chgData name="Wolfgang Deiseroth" userId="372cb510-358e-4361-b69d-b9c39d19aa37" providerId="ADAL" clId="{FD99D44F-6752-4C95-BDE4-EA124890B556}" dt="2024-08-12T06:23:09.717" v="26" actId="20577"/>
        <pc:sldMkLst>
          <pc:docMk/>
          <pc:sldMk cId="2798947537" sldId="280"/>
        </pc:sldMkLst>
      </pc:sldChg>
      <pc:sldChg chg="modSp mod">
        <pc:chgData name="Wolfgang Deiseroth" userId="372cb510-358e-4361-b69d-b9c39d19aa37" providerId="ADAL" clId="{FD99D44F-6752-4C95-BDE4-EA124890B556}" dt="2024-08-12T06:24:52.815" v="36" actId="20577"/>
        <pc:sldMkLst>
          <pc:docMk/>
          <pc:sldMk cId="832699364" sldId="302"/>
        </pc:sldMkLst>
      </pc:sldChg>
    </pc:docChg>
  </pc:docChgLst>
  <pc:docChgLst>
    <pc:chgData name="Wolfgang Deiseroth" userId="372cb510-358e-4361-b69d-b9c39d19aa37" providerId="ADAL" clId="{64FF8FCD-EFC6-4DA7-803D-2E2125F8D732}"/>
    <pc:docChg chg="modSld">
      <pc:chgData name="Wolfgang Deiseroth" userId="372cb510-358e-4361-b69d-b9c39d19aa37" providerId="ADAL" clId="{64FF8FCD-EFC6-4DA7-803D-2E2125F8D732}" dt="2024-08-14T14:07:04.488" v="0" actId="108"/>
      <pc:docMkLst>
        <pc:docMk/>
      </pc:docMkLst>
      <pc:sldChg chg="modSp mod">
        <pc:chgData name="Wolfgang Deiseroth" userId="372cb510-358e-4361-b69d-b9c39d19aa37" providerId="ADAL" clId="{64FF8FCD-EFC6-4DA7-803D-2E2125F8D732}" dt="2024-08-14T14:07:04.488" v="0" actId="108"/>
        <pc:sldMkLst>
          <pc:docMk/>
          <pc:sldMk cId="1183654160" sldId="281"/>
        </pc:sldMkLst>
      </pc:sldChg>
    </pc:docChg>
  </pc:docChgLst>
  <pc:docChgLst>
    <pc:chgData name="Wolfgang Deiseroth" userId="372cb510-358e-4361-b69d-b9c39d19aa37" providerId="ADAL" clId="{B9C94F41-36DF-4263-B1EF-A4AD1D12991E}"/>
    <pc:docChg chg="undo custSel delSld modSld delMainMaster">
      <pc:chgData name="Wolfgang Deiseroth" userId="372cb510-358e-4361-b69d-b9c39d19aa37" providerId="ADAL" clId="{B9C94F41-36DF-4263-B1EF-A4AD1D12991E}" dt="2022-08-15T07:47:47.941" v="195" actId="115"/>
      <pc:docMkLst>
        <pc:docMk/>
      </pc:docMkLst>
      <pc:sldChg chg="del">
        <pc:chgData name="Wolfgang Deiseroth" userId="372cb510-358e-4361-b69d-b9c39d19aa37" providerId="ADAL" clId="{B9C94F41-36DF-4263-B1EF-A4AD1D12991E}" dt="2022-08-12T06:13:15.617" v="0" actId="47"/>
        <pc:sldMkLst>
          <pc:docMk/>
          <pc:sldMk cId="637640879" sldId="257"/>
        </pc:sldMkLst>
      </pc:sldChg>
      <pc:sldChg chg="modSp mod">
        <pc:chgData name="Wolfgang Deiseroth" userId="372cb510-358e-4361-b69d-b9c39d19aa37" providerId="ADAL" clId="{B9C94F41-36DF-4263-B1EF-A4AD1D12991E}" dt="2022-08-15T07:16:38.562" v="9" actId="20577"/>
        <pc:sldMkLst>
          <pc:docMk/>
          <pc:sldMk cId="2798947537" sldId="280"/>
        </pc:sldMkLst>
      </pc:sldChg>
      <pc:sldChg chg="modSp mod">
        <pc:chgData name="Wolfgang Deiseroth" userId="372cb510-358e-4361-b69d-b9c39d19aa37" providerId="ADAL" clId="{B9C94F41-36DF-4263-B1EF-A4AD1D12991E}" dt="2022-08-15T07:23:15.306" v="180" actId="20577"/>
        <pc:sldMkLst>
          <pc:docMk/>
          <pc:sldMk cId="1183654160" sldId="281"/>
        </pc:sldMkLst>
      </pc:sldChg>
      <pc:sldChg chg="modSp mod">
        <pc:chgData name="Wolfgang Deiseroth" userId="372cb510-358e-4361-b69d-b9c39d19aa37" providerId="ADAL" clId="{B9C94F41-36DF-4263-B1EF-A4AD1D12991E}" dt="2022-08-15T07:47:47.941" v="195" actId="115"/>
        <pc:sldMkLst>
          <pc:docMk/>
          <pc:sldMk cId="3372955603" sldId="299"/>
        </pc:sldMkLst>
      </pc:sldChg>
      <pc:sldChg chg="modSp mod">
        <pc:chgData name="Wolfgang Deiseroth" userId="372cb510-358e-4361-b69d-b9c39d19aa37" providerId="ADAL" clId="{B9C94F41-36DF-4263-B1EF-A4AD1D12991E}" dt="2022-08-15T07:47:26.853" v="191" actId="115"/>
        <pc:sldMkLst>
          <pc:docMk/>
          <pc:sldMk cId="4186450774" sldId="303"/>
        </pc:sldMkLst>
      </pc:sldChg>
      <pc:sldMasterChg chg="del delSldLayout">
        <pc:chgData name="Wolfgang Deiseroth" userId="372cb510-358e-4361-b69d-b9c39d19aa37" providerId="ADAL" clId="{B9C94F41-36DF-4263-B1EF-A4AD1D12991E}" dt="2022-08-12T06:13:15.617" v="0" actId="47"/>
        <pc:sldMasterMkLst>
          <pc:docMk/>
          <pc:sldMasterMk cId="1944561922" sldId="2147483717"/>
        </pc:sldMasterMkLst>
        <pc:sldLayoutChg chg="del">
          <pc:chgData name="Wolfgang Deiseroth" userId="372cb510-358e-4361-b69d-b9c39d19aa37" providerId="ADAL" clId="{B9C94F41-36DF-4263-B1EF-A4AD1D12991E}" dt="2022-08-12T06:13:15.617" v="0" actId="47"/>
          <pc:sldLayoutMkLst>
            <pc:docMk/>
            <pc:sldMasterMk cId="1944561922" sldId="2147483717"/>
            <pc:sldLayoutMk cId="32384624" sldId="2147483729"/>
          </pc:sldLayoutMkLst>
        </pc:sldLayoutChg>
      </pc:sldMasterChg>
    </pc:docChg>
  </pc:docChgLst>
  <pc:docChgLst>
    <pc:chgData name="Wolfgang Deiseroth" userId="372cb510-358e-4361-b69d-b9c39d19aa37" providerId="ADAL" clId="{29DC290A-B2D5-46D3-972D-051D2591DF40}"/>
    <pc:docChg chg="modSld">
      <pc:chgData name="Wolfgang Deiseroth" userId="372cb510-358e-4361-b69d-b9c39d19aa37" providerId="ADAL" clId="{29DC290A-B2D5-46D3-972D-051D2591DF40}" dt="2022-08-16T06:49:58.812" v="1" actId="20577"/>
      <pc:docMkLst>
        <pc:docMk/>
      </pc:docMkLst>
      <pc:sldChg chg="modSp mod">
        <pc:chgData name="Wolfgang Deiseroth" userId="372cb510-358e-4361-b69d-b9c39d19aa37" providerId="ADAL" clId="{29DC290A-B2D5-46D3-972D-051D2591DF40}" dt="2022-08-16T06:49:58.812" v="1" actId="20577"/>
        <pc:sldMkLst>
          <pc:docMk/>
          <pc:sldMk cId="832699364" sldId="30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05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12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25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05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7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MSIPCMContentMarking" descr="{&quot;HashCode&quot;:442047029,&quot;Placement&quot;:&quot;Footer&quot;,&quot;Top&quot;:519.343,&quot;Left&quot;:333.295349,&quot;SlideWidth&quot;:720,&quot;SlideHeight&quot;:540}">
            <a:extLst>
              <a:ext uri="{FF2B5EF4-FFF2-40B4-BE49-F238E27FC236}">
                <a16:creationId xmlns:a16="http://schemas.microsoft.com/office/drawing/2014/main" id="{98B965CA-306E-4634-8477-B083C1D560CB}"/>
              </a:ext>
            </a:extLst>
          </p:cNvPr>
          <p:cNvSpPr txBox="1"/>
          <p:nvPr userDrawn="1"/>
        </p:nvSpPr>
        <p:spPr>
          <a:xfrm>
            <a:off x="4232851" y="6595656"/>
            <a:ext cx="67829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  <p:sp>
        <p:nvSpPr>
          <p:cNvPr id="5" name="MSIPCMContentMarking" descr="{&quot;HashCode&quot;:442047029,&quot;Placement&quot;:&quot;Footer&quot;,&quot;Top&quot;:519.343,&quot;Left&quot;:333.295349,&quot;SlideWidth&quot;:720,&quot;SlideHeight&quot;:540}">
            <a:extLst>
              <a:ext uri="{FF2B5EF4-FFF2-40B4-BE49-F238E27FC236}">
                <a16:creationId xmlns:a16="http://schemas.microsoft.com/office/drawing/2014/main" id="{80B93C80-FBF0-4A88-A016-1FD96DC3A3CA}"/>
              </a:ext>
            </a:extLst>
          </p:cNvPr>
          <p:cNvSpPr txBox="1"/>
          <p:nvPr userDrawn="1"/>
        </p:nvSpPr>
        <p:spPr>
          <a:xfrm>
            <a:off x="4232851" y="6595656"/>
            <a:ext cx="67829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MSIPCMContentMarking" descr="{&quot;HashCode&quot;:442047029,&quot;Placement&quot;:&quot;Footer&quot;,&quot;Top&quot;:519.343,&quot;Left&quot;:333.295349,&quot;SlideWidth&quot;:720,&quot;SlideHeight&quot;:540}">
            <a:extLst>
              <a:ext uri="{FF2B5EF4-FFF2-40B4-BE49-F238E27FC236}">
                <a16:creationId xmlns:a16="http://schemas.microsoft.com/office/drawing/2014/main" id="{7DF82054-5EE0-4D3A-9ACF-8B6E343C5667}"/>
              </a:ext>
            </a:extLst>
          </p:cNvPr>
          <p:cNvSpPr txBox="1"/>
          <p:nvPr userDrawn="1"/>
        </p:nvSpPr>
        <p:spPr>
          <a:xfrm>
            <a:off x="4232851" y="6595656"/>
            <a:ext cx="67829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  <p:sp>
        <p:nvSpPr>
          <p:cNvPr id="4" name="MSIPCMContentMarking" descr="{&quot;HashCode&quot;:442047029,&quot;Placement&quot;:&quot;Footer&quot;,&quot;Top&quot;:519.343,&quot;Left&quot;:333.295349,&quot;SlideWidth&quot;:720,&quot;SlideHeight&quot;:540}">
            <a:extLst>
              <a:ext uri="{FF2B5EF4-FFF2-40B4-BE49-F238E27FC236}">
                <a16:creationId xmlns:a16="http://schemas.microsoft.com/office/drawing/2014/main" id="{BD77094E-C873-4873-8CF4-554A9CBF8173}"/>
              </a:ext>
            </a:extLst>
          </p:cNvPr>
          <p:cNvSpPr txBox="1"/>
          <p:nvPr userDrawn="1"/>
        </p:nvSpPr>
        <p:spPr>
          <a:xfrm>
            <a:off x="4232851" y="6595656"/>
            <a:ext cx="67829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  <p:sp>
        <p:nvSpPr>
          <p:cNvPr id="2" name="MSIPCMContentMarking" descr="{&quot;HashCode&quot;:442047029,&quot;Placement&quot;:&quot;Footer&quot;,&quot;Top&quot;:519.343,&quot;Left&quot;:333.295349,&quot;SlideWidth&quot;:720,&quot;SlideHeight&quot;:540}">
            <a:extLst>
              <a:ext uri="{FF2B5EF4-FFF2-40B4-BE49-F238E27FC236}">
                <a16:creationId xmlns:a16="http://schemas.microsoft.com/office/drawing/2014/main" id="{B23201D6-8B42-45F7-AB5B-35CD9C181F90}"/>
              </a:ext>
            </a:extLst>
          </p:cNvPr>
          <p:cNvSpPr txBox="1"/>
          <p:nvPr userDrawn="1"/>
        </p:nvSpPr>
        <p:spPr>
          <a:xfrm>
            <a:off x="4232851" y="6595656"/>
            <a:ext cx="67829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ex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EUREX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9312"/>
            <a:ext cx="8229600" cy="464642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200" b="1" dirty="0"/>
              <a:t>Scenario/Implications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GB" dirty="0"/>
              <a:t>The DR test scenario simulates </a:t>
            </a:r>
            <a:r>
              <a:rPr lang="en-US" dirty="0"/>
              <a:t>a partial outage of the primary data center facility (the co-location facility remains operational)</a:t>
            </a:r>
            <a:endParaRPr lang="en-GB" dirty="0"/>
          </a:p>
          <a:p>
            <a:pPr marL="342900" lvl="1" indent="-342900"/>
            <a:endParaRPr lang="en-GB" dirty="0"/>
          </a:p>
          <a:p>
            <a:pPr marL="342900" lvl="1" indent="-342900"/>
            <a:r>
              <a:rPr lang="en-US" sz="1800" dirty="0"/>
              <a:t>The simulation back-end (located in another data center) </a:t>
            </a:r>
            <a:r>
              <a:rPr lang="en-US" dirty="0"/>
              <a:t>is</a:t>
            </a:r>
            <a:r>
              <a:rPr lang="en-US" sz="1800" dirty="0"/>
              <a:t> used as the DR production back-end</a:t>
            </a:r>
          </a:p>
          <a:p>
            <a:pPr marL="342900" lvl="1" indent="-342900"/>
            <a:endParaRPr lang="en-US" sz="1800" dirty="0"/>
          </a:p>
          <a:p>
            <a:pPr marL="342900" lvl="1" indent="-342900"/>
            <a:r>
              <a:rPr lang="en-US" sz="1800" dirty="0"/>
              <a:t>T7 interfaces located in the primary data center will be switched to the simulation infrastructure and must be addressed using the simulation network addresses (</a:t>
            </a:r>
            <a:r>
              <a:rPr lang="en-US" dirty="0"/>
              <a:t>see “T7 Disaster Recovery Concept 2025” for details)</a:t>
            </a:r>
            <a:endParaRPr lang="en-GB" dirty="0"/>
          </a:p>
          <a:p>
            <a:pPr marL="342900" lvl="1" indent="-342900"/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4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Available Interfaces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GB" sz="1800" dirty="0"/>
              <a:t>The following T7 interfaces will be available during the DR test exercise:</a:t>
            </a:r>
          </a:p>
          <a:p>
            <a:pPr lvl="0"/>
            <a:r>
              <a:rPr lang="en-GB" sz="1800" dirty="0"/>
              <a:t>Enhanced Transaction Solution (ETI)</a:t>
            </a:r>
          </a:p>
          <a:p>
            <a:r>
              <a:rPr lang="en-GB" sz="1800" dirty="0"/>
              <a:t>FIX LF interface</a:t>
            </a:r>
          </a:p>
          <a:p>
            <a:r>
              <a:rPr lang="en-GB" sz="1800" dirty="0"/>
              <a:t>T7 GUI</a:t>
            </a:r>
          </a:p>
          <a:p>
            <a:pPr lvl="0"/>
            <a:r>
              <a:rPr lang="en-GB" sz="1800" dirty="0"/>
              <a:t>T7 Market Data Service (MDI)</a:t>
            </a:r>
          </a:p>
          <a:p>
            <a:pPr lvl="0"/>
            <a:r>
              <a:rPr lang="en-GB" sz="1800" dirty="0"/>
              <a:t>T7 Enhanced Market Data Service (EMDI)</a:t>
            </a:r>
          </a:p>
          <a:p>
            <a:r>
              <a:rPr lang="en-GB" sz="1800" dirty="0"/>
              <a:t>T7 Enhanced Order Book Interface (EOBI) </a:t>
            </a:r>
          </a:p>
          <a:p>
            <a:r>
              <a:rPr lang="en-GB" sz="1800" dirty="0"/>
              <a:t>T7 Enhanced Drop Copy Interface (EDCI) </a:t>
            </a:r>
          </a:p>
          <a:p>
            <a:pPr lvl="0"/>
            <a:r>
              <a:rPr lang="en-GB" sz="1800" dirty="0"/>
              <a:t>Reference Data Interface (RDI)</a:t>
            </a:r>
          </a:p>
          <a:p>
            <a:pPr lvl="0"/>
            <a:r>
              <a:rPr lang="en-GB" sz="1800" dirty="0"/>
              <a:t>Common Report Engine (CRE)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7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Test Execution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GB" sz="1800" dirty="0"/>
              <a:t>Customers participating in the DR test exercise can</a:t>
            </a:r>
          </a:p>
          <a:p>
            <a:r>
              <a:rPr lang="en-GB" sz="1800" dirty="0"/>
              <a:t>receive market data </a:t>
            </a:r>
          </a:p>
          <a:p>
            <a:pPr lvl="1"/>
            <a:r>
              <a:rPr lang="en-GB" sz="1500" i="1" dirty="0"/>
              <a:t>using the interfaces MDI, EMDI, EOBI and the T7 GUI</a:t>
            </a:r>
          </a:p>
          <a:p>
            <a:r>
              <a:rPr lang="en-GB" sz="1800" dirty="0"/>
              <a:t>read reference data </a:t>
            </a:r>
          </a:p>
          <a:p>
            <a:pPr lvl="1"/>
            <a:r>
              <a:rPr lang="en-GB" sz="1500" i="1" dirty="0"/>
              <a:t>using the RDI</a:t>
            </a:r>
          </a:p>
          <a:p>
            <a:r>
              <a:rPr lang="en-GB" sz="1800" dirty="0"/>
              <a:t>receive the Reference Data File (RDF) </a:t>
            </a:r>
          </a:p>
          <a:p>
            <a:pPr lvl="1"/>
            <a:r>
              <a:rPr lang="en-GB" sz="1500" i="1" dirty="0"/>
              <a:t>using the CRE</a:t>
            </a:r>
          </a:p>
          <a:p>
            <a:r>
              <a:rPr lang="en-GB" sz="1800" dirty="0"/>
              <a:t>enter orders and quotes </a:t>
            </a:r>
          </a:p>
          <a:p>
            <a:pPr lvl="1"/>
            <a:r>
              <a:rPr lang="en-GB" sz="1500" i="1" dirty="0"/>
              <a:t>using the interfaces ETI, FIX LF and the T7 GUI</a:t>
            </a:r>
          </a:p>
          <a:p>
            <a:pPr marL="0" indent="0">
              <a:buNone/>
            </a:pPr>
            <a:endParaRPr lang="en-GB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8365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Test Execution (cont’d)</a:t>
            </a:r>
          </a:p>
          <a:p>
            <a:endParaRPr lang="en-US" sz="1800" dirty="0"/>
          </a:p>
          <a:p>
            <a:r>
              <a:rPr lang="en-US" sz="1800" dirty="0"/>
              <a:t>Production reference data is used, including User IDs, T7 GUI keys, FIX LF and ETI sessions</a:t>
            </a:r>
          </a:p>
          <a:p>
            <a:endParaRPr lang="en-US" sz="1800" b="1" dirty="0">
              <a:solidFill>
                <a:srgbClr val="0070C0"/>
              </a:solidFill>
            </a:endParaRPr>
          </a:p>
          <a:p>
            <a:r>
              <a:rPr lang="en-US" sz="1800" u="sng" dirty="0"/>
              <a:t>Please note</a:t>
            </a:r>
            <a:r>
              <a:rPr lang="en-US" sz="1800" dirty="0"/>
              <a:t>: Changes made during the test exercise will </a:t>
            </a:r>
            <a:r>
              <a:rPr lang="en-US" sz="1800" b="1" u="sng" dirty="0"/>
              <a:t>not</a:t>
            </a:r>
            <a:r>
              <a:rPr lang="en-US" sz="1800" dirty="0"/>
              <a:t> be copied back to production after the test. It is not recommended to make changes to this data during the test!</a:t>
            </a:r>
            <a:endParaRPr lang="en-GB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5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Success</a:t>
            </a:r>
            <a:r>
              <a:rPr lang="en-GB" sz="2200" b="1" dirty="0"/>
              <a:t> criteria for the DR test exercise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900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800" dirty="0"/>
              <a:t>The DR test exercise can be considered successful if </a:t>
            </a:r>
            <a:r>
              <a:rPr lang="en-US" sz="1800" b="1" u="sng" dirty="0"/>
              <a:t>one</a:t>
            </a:r>
            <a:r>
              <a:rPr lang="en-US" sz="1800" dirty="0"/>
              <a:t> of the following three </a:t>
            </a:r>
            <a:r>
              <a:rPr lang="en-US" sz="1800"/>
              <a:t>conditions is </a:t>
            </a:r>
            <a:r>
              <a:rPr lang="en-US" sz="1800" dirty="0"/>
              <a:t>met</a:t>
            </a:r>
            <a:endParaRPr lang="en-GB" sz="1800" dirty="0"/>
          </a:p>
          <a:p>
            <a:pPr fontAlgn="base">
              <a:lnSpc>
                <a:spcPct val="110000"/>
              </a:lnSpc>
            </a:pPr>
            <a:r>
              <a:rPr lang="en-GB" sz="1800" b="1" dirty="0"/>
              <a:t>either</a:t>
            </a:r>
            <a:r>
              <a:rPr lang="en-GB" sz="1800" dirty="0"/>
              <a:t> a message “Connection Test ##### &lt;</a:t>
            </a:r>
            <a:r>
              <a:rPr lang="en-GB" sz="1800" dirty="0" err="1"/>
              <a:t>hh:mm:ss</a:t>
            </a:r>
            <a:r>
              <a:rPr lang="en-GB" sz="1800" dirty="0"/>
              <a:t>&gt;” appears with an increasing sequence number in the market news view (news board) of the T7 Trader or Admin GUI</a:t>
            </a:r>
          </a:p>
          <a:p>
            <a:pPr fontAlgn="base">
              <a:lnSpc>
                <a:spcPct val="110000"/>
              </a:lnSpc>
            </a:pPr>
            <a:r>
              <a:rPr lang="en-GB" sz="1800" b="1" dirty="0"/>
              <a:t>or</a:t>
            </a:r>
            <a:r>
              <a:rPr lang="en-GB" sz="1800" dirty="0"/>
              <a:t> a successful session or trader login via ETI has been performed </a:t>
            </a:r>
            <a:r>
              <a:rPr lang="en-GB" sz="1800" b="1" dirty="0"/>
              <a:t>and</a:t>
            </a:r>
            <a:r>
              <a:rPr lang="en-GB" sz="1800" dirty="0"/>
              <a:t> MDI/EMDI/EOBI/RDI heartbeats have been received</a:t>
            </a:r>
          </a:p>
          <a:p>
            <a:pPr fontAlgn="base">
              <a:lnSpc>
                <a:spcPct val="110000"/>
              </a:lnSpc>
            </a:pPr>
            <a:r>
              <a:rPr lang="en-GB" sz="1800" b="1" dirty="0"/>
              <a:t>or</a:t>
            </a:r>
            <a:r>
              <a:rPr lang="en-GB" sz="1800" dirty="0"/>
              <a:t> a successful session or trader login via FIX LF has been performed </a:t>
            </a:r>
            <a:r>
              <a:rPr lang="en-GB" sz="1800" b="1" dirty="0"/>
              <a:t>and</a:t>
            </a:r>
            <a:r>
              <a:rPr lang="en-GB" sz="1800" dirty="0"/>
              <a:t> MDI/EMDI/EOBI/RDI heartbeats have been received</a:t>
            </a:r>
          </a:p>
          <a:p>
            <a:pPr fontAlgn="base">
              <a:lnSpc>
                <a:spcPct val="11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8645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EUREX</a:t>
            </a:r>
            <a:r>
              <a:rPr lang="en-US" sz="2400" dirty="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dirty="0"/>
              <a:t>Timeline on 25 October 2025</a:t>
            </a:r>
            <a:endParaRPr lang="en-US" sz="1450" dirty="0"/>
          </a:p>
          <a:p>
            <a:r>
              <a:rPr lang="en-US" sz="1500" dirty="0"/>
              <a:t>Start of DR scenario test				13:00 CEST</a:t>
            </a:r>
          </a:p>
          <a:p>
            <a:r>
              <a:rPr lang="en-US" sz="1500" dirty="0"/>
              <a:t>End of DR scenario test				16:00 CEST</a:t>
            </a:r>
          </a:p>
          <a:p>
            <a:r>
              <a:rPr lang="en-US" sz="1500" dirty="0"/>
              <a:t>Start of prod environment re-connect test		17:00 CEST</a:t>
            </a:r>
          </a:p>
          <a:p>
            <a:r>
              <a:rPr lang="en-US" sz="1500" dirty="0"/>
              <a:t>End of prod environment re-connect test		18:00 CEST</a:t>
            </a:r>
          </a:p>
          <a:p>
            <a:pPr marL="0" indent="0">
              <a:buNone/>
            </a:pPr>
            <a:br>
              <a:rPr lang="de-DE" sz="1500" dirty="0">
                <a:sym typeface="Wingdings" panose="05000000000000000000" pitchFamily="2" charset="2"/>
              </a:rPr>
            </a:br>
            <a:endParaRPr lang="de-DE" sz="15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1500" dirty="0">
                <a:sym typeface="Wingdings" panose="05000000000000000000" pitchFamily="2" charset="2"/>
              </a:rPr>
              <a:t>Primary Contact </a:t>
            </a:r>
          </a:p>
          <a:p>
            <a:r>
              <a:rPr lang="de-DE" sz="1500" dirty="0">
                <a:sym typeface="Wingdings" panose="05000000000000000000" pitchFamily="2" charset="2"/>
              </a:rPr>
              <a:t>Technical Key Account Manager (via individual VIP </a:t>
            </a:r>
            <a:r>
              <a:rPr lang="de-DE" sz="1500" dirty="0" err="1">
                <a:sym typeface="Wingdings" panose="05000000000000000000" pitchFamily="2" charset="2"/>
              </a:rPr>
              <a:t>number</a:t>
            </a:r>
            <a:r>
              <a:rPr lang="de-DE" sz="15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Detailed information</a:t>
            </a:r>
          </a:p>
          <a:p>
            <a:r>
              <a:rPr lang="en-US" sz="1500" dirty="0"/>
              <a:t>Eurex Circular xx/2025 to be published end </a:t>
            </a:r>
            <a:r>
              <a:rPr lang="en-US" sz="1500"/>
              <a:t>of August</a:t>
            </a:r>
            <a:r>
              <a:rPr lang="en-US" sz="1500" dirty="0"/>
              <a:t>					</a:t>
            </a:r>
          </a:p>
          <a:p>
            <a:r>
              <a:rPr lang="en-US" sz="1500" dirty="0"/>
              <a:t>Updated version of “</a:t>
            </a:r>
            <a:r>
              <a:rPr lang="en-GB" sz="1500" dirty="0"/>
              <a:t>T7 Disaster Recovery Concept 2025” </a:t>
            </a:r>
            <a:r>
              <a:rPr lang="en-US" sz="1500" dirty="0"/>
              <a:t>- Accessible end of August under the following path: </a:t>
            </a:r>
          </a:p>
          <a:p>
            <a:pPr marL="0" indent="0" algn="ctr">
              <a:buNone/>
            </a:pPr>
            <a:r>
              <a:rPr lang="en-US" sz="1500" dirty="0">
                <a:hlinkClick r:id="rId3"/>
              </a:rPr>
              <a:t>Eurex.com </a:t>
            </a:r>
            <a:r>
              <a:rPr lang="en-US" sz="1500" dirty="0"/>
              <a:t>&gt; Support &gt; Initiatives &amp; Releases &gt; T7 Release 13.1 &gt; Network Access</a:t>
            </a:r>
          </a:p>
          <a:p>
            <a:pPr marL="0" indent="0">
              <a:buNone/>
            </a:pPr>
            <a:endParaRPr lang="en-US" sz="1450" dirty="0"/>
          </a:p>
        </p:txBody>
      </p:sp>
    </p:spTree>
    <p:extLst>
      <p:ext uri="{BB962C8B-B14F-4D97-AF65-F5344CB8AC3E}">
        <p14:creationId xmlns:p14="http://schemas.microsoft.com/office/powerpoint/2010/main" val="83269936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af49af-62c5-4fdb-8bab-63ad10ed2f31" xsi:nil="true"/>
    <lcf76f155ced4ddcb4097134ff3c332f xmlns="67b7605d-d6e7-46a4-8276-8af9bd421758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F7EF58DAA8FD4FBCAC76D2681E3A26" ma:contentTypeVersion="19" ma:contentTypeDescription="Create a new document." ma:contentTypeScope="" ma:versionID="79e73a76c7d8c48397415e8140022584">
  <xsd:schema xmlns:xsd="http://www.w3.org/2001/XMLSchema" xmlns:xs="http://www.w3.org/2001/XMLSchema" xmlns:p="http://schemas.microsoft.com/office/2006/metadata/properties" xmlns:ns1="http://schemas.microsoft.com/sharepoint/v3" xmlns:ns2="4baf49af-62c5-4fdb-8bab-63ad10ed2f31" xmlns:ns3="67b7605d-d6e7-46a4-8276-8af9bd421758" targetNamespace="http://schemas.microsoft.com/office/2006/metadata/properties" ma:root="true" ma:fieldsID="685dfd11bbbdb397ed89878f16d8b187" ns1:_="" ns2:_="" ns3:_="">
    <xsd:import namespace="http://schemas.microsoft.com/sharepoint/v3"/>
    <xsd:import namespace="4baf49af-62c5-4fdb-8bab-63ad10ed2f31"/>
    <xsd:import namespace="67b7605d-d6e7-46a4-8276-8af9bd4217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f49af-62c5-4fdb-8bab-63ad10ed2f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7e43dd2-65e8-4a0c-a636-40dd11286aaa}" ma:internalName="TaxCatchAll" ma:showField="CatchAllData" ma:web="4baf49af-62c5-4fdb-8bab-63ad10ed2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7605d-d6e7-46a4-8276-8af9bd421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17e55e0-b0a9-432c-94a7-1995524fa8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haltstyp"/>
        <xsd:element ref="dc:title" minOccurs="0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b1dc8d5e-a797-4cf4-8b99-2f35a2d8a579"/>
    <ds:schemaRef ds:uri="f321cc19-8678-4f0b-8d8e-188e7c02e2b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4baf49af-62c5-4fdb-8bab-63ad10ed2f31"/>
    <ds:schemaRef ds:uri="67b7605d-d6e7-46a4-8276-8af9bd421758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99D4605-3DC8-4763-84E4-176F5CAF0D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baf49af-62c5-4fdb-8bab-63ad10ed2f31"/>
    <ds:schemaRef ds:uri="67b7605d-d6e7-46a4-8276-8af9bd4217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0</TotalTime>
  <Words>511</Words>
  <Application>Microsoft Macintosh PowerPoint</Application>
  <PresentationFormat>On-screen Show (4:3)</PresentationFormat>
  <Paragraphs>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Lato</vt:lpstr>
      <vt:lpstr>Wingdings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EUREX</vt:lpstr>
      <vt:lpstr>EUREX (Cont’d)</vt:lpstr>
      <vt:lpstr>EUREX (Cont’d)</vt:lpstr>
      <vt:lpstr>EUREX (Cont’d)</vt:lpstr>
      <vt:lpstr>EUREX (Cont’d)</vt:lpstr>
      <vt:lpstr>EUREX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48</cp:revision>
  <dcterms:created xsi:type="dcterms:W3CDTF">2020-08-08T18:31:41Z</dcterms:created>
  <dcterms:modified xsi:type="dcterms:W3CDTF">2025-08-20T02:56:12Z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0x01010082F7EF58DAA8FD4FBCAC76D2681E3A26</vt:lpwstr>
  </property>
  <property fmtid="{D5CDD505-2E9C-101B-9397-08002B2CF9AE}" pid="3" name="MSIP_Label_2e952e98-911c-4aff-840a-f71bc6baaf7f_Enabled">
    <vt:lpwstr>true</vt:lpwstr>
  </property>
  <property fmtid="{D5CDD505-2E9C-101B-9397-08002B2CF9AE}" pid="4" name="MSIP_Label_2e952e98-911c-4aff-840a-f71bc6baaf7f_SetDate">
    <vt:lpwstr>2022-08-12T06:12:05Z</vt:lpwstr>
  </property>
  <property fmtid="{D5CDD505-2E9C-101B-9397-08002B2CF9AE}" pid="5" name="MSIP_Label_2e952e98-911c-4aff-840a-f71bc6baaf7f_Method">
    <vt:lpwstr>Standard</vt:lpwstr>
  </property>
  <property fmtid="{D5CDD505-2E9C-101B-9397-08002B2CF9AE}" pid="6" name="MSIP_Label_2e952e98-911c-4aff-840a-f71bc6baaf7f_Name">
    <vt:lpwstr>2e952e98-911c-4aff-840a-f71bc6baaf7f</vt:lpwstr>
  </property>
  <property fmtid="{D5CDD505-2E9C-101B-9397-08002B2CF9AE}" pid="7" name="MSIP_Label_2e952e98-911c-4aff-840a-f71bc6baaf7f_SiteId">
    <vt:lpwstr>e00ddcdf-1e0f-4be5-a37a-894a4731986a</vt:lpwstr>
  </property>
  <property fmtid="{D5CDD505-2E9C-101B-9397-08002B2CF9AE}" pid="8" name="MSIP_Label_2e952e98-911c-4aff-840a-f71bc6baaf7f_ActionId">
    <vt:lpwstr>0c5cb8da-a8fe-4b9c-8fca-f8ef42b2c5a9</vt:lpwstr>
  </property>
  <property fmtid="{D5CDD505-2E9C-101B-9397-08002B2CF9AE}" pid="9" name="MSIP_Label_2e952e98-911c-4aff-840a-f71bc6baaf7f_ContentBits">
    <vt:lpwstr>2</vt:lpwstr>
  </property>
  <property fmtid="{D5CDD505-2E9C-101B-9397-08002B2CF9AE}" pid="10" name="MediaServiceImageTags">
    <vt:lpwstr/>
  </property>
</Properties>
</file>