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 id="2147483650" r:id="rId4"/>
  </p:sldMasterIdLst>
  <p:notesMasterIdLst>
    <p:notesMasterId r:id="rId5"/>
  </p:notesMasterIdLst>
  <p:sldIdLst>
    <p:sldId id="256" r:id="rId6"/>
    <p:sldId id="257" r:id="rId7"/>
  </p:sldIdLst>
  <p:sldSz cy="6858000" cx="9144000"/>
  <p:notesSz cx="6858000" cy="9144000"/>
  <p:embeddedFontLst>
    <p:embeddedFont>
      <p:font typeface="Lato"/>
      <p:regular r:id="rId8"/>
      <p:bold r:id="rId9"/>
      <p:italic r:id="rId10"/>
      <p:boldItalic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2" roundtripDataSignature="AMtx7mi2kdnlMcmIXVXUPB1/E/ZYYGVok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11" Type="http://schemas.openxmlformats.org/officeDocument/2006/relationships/font" Target="fonts/Lato-boldItalic.fntdata"/><Relationship Id="rId10" Type="http://schemas.openxmlformats.org/officeDocument/2006/relationships/font" Target="fonts/Lato-italic.fntdata"/><Relationship Id="rId12" Type="http://customschemas.google.com/relationships/presentationmetadata" Target="metadata"/><Relationship Id="rId9" Type="http://schemas.openxmlformats.org/officeDocument/2006/relationships/font" Target="fonts/Lato-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font" Target="fonts/Lato-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Lato"/>
                <a:ea typeface="Lato"/>
                <a:cs typeface="Lato"/>
                <a:sym typeface="Lato"/>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Lato"/>
                <a:ea typeface="Lato"/>
                <a:cs typeface="Lato"/>
                <a:sym typeface="Lato"/>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Lato"/>
                <a:ea typeface="Lato"/>
                <a:cs typeface="Lato"/>
                <a:sym typeface="Lato"/>
              </a:defRPr>
            </a:lvl1pPr>
            <a:lvl2pPr indent="-228600" lvl="1" marL="914400" marR="0" rtl="0" algn="l">
              <a:spcBef>
                <a:spcPts val="0"/>
              </a:spcBef>
              <a:spcAft>
                <a:spcPts val="0"/>
              </a:spcAft>
              <a:buSzPts val="1400"/>
              <a:buNone/>
              <a:defRPr b="0" i="0" sz="1200" u="none" cap="none" strike="noStrike">
                <a:solidFill>
                  <a:schemeClr val="dk1"/>
                </a:solidFill>
                <a:latin typeface="Lato"/>
                <a:ea typeface="Lato"/>
                <a:cs typeface="Lato"/>
                <a:sym typeface="Lato"/>
              </a:defRPr>
            </a:lvl2pPr>
            <a:lvl3pPr indent="-228600" lvl="2" marL="1371600" marR="0" rtl="0" algn="l">
              <a:spcBef>
                <a:spcPts val="0"/>
              </a:spcBef>
              <a:spcAft>
                <a:spcPts val="0"/>
              </a:spcAft>
              <a:buSzPts val="1400"/>
              <a:buNone/>
              <a:defRPr b="0" i="0" sz="1200" u="none" cap="none" strike="noStrike">
                <a:solidFill>
                  <a:schemeClr val="dk1"/>
                </a:solidFill>
                <a:latin typeface="Lato"/>
                <a:ea typeface="Lato"/>
                <a:cs typeface="Lato"/>
                <a:sym typeface="Lato"/>
              </a:defRPr>
            </a:lvl3pPr>
            <a:lvl4pPr indent="-228600" lvl="3" marL="1828800" marR="0" rtl="0" algn="l">
              <a:spcBef>
                <a:spcPts val="0"/>
              </a:spcBef>
              <a:spcAft>
                <a:spcPts val="0"/>
              </a:spcAft>
              <a:buSzPts val="1400"/>
              <a:buNone/>
              <a:defRPr b="0" i="0" sz="1200" u="none" cap="none" strike="noStrike">
                <a:solidFill>
                  <a:schemeClr val="dk1"/>
                </a:solidFill>
                <a:latin typeface="Lato"/>
                <a:ea typeface="Lato"/>
                <a:cs typeface="Lato"/>
                <a:sym typeface="Lato"/>
              </a:defRPr>
            </a:lvl4pPr>
            <a:lvl5pPr indent="-228600" lvl="4" marL="2286000" marR="0" rtl="0" algn="l">
              <a:spcBef>
                <a:spcPts val="0"/>
              </a:spcBef>
              <a:spcAft>
                <a:spcPts val="0"/>
              </a:spcAft>
              <a:buSzPts val="1400"/>
              <a:buNone/>
              <a:defRPr b="0" i="0" sz="1200" u="none" cap="none" strike="noStrike">
                <a:solidFill>
                  <a:schemeClr val="dk1"/>
                </a:solidFill>
                <a:latin typeface="Lato"/>
                <a:ea typeface="Lato"/>
                <a:cs typeface="Lato"/>
                <a:sym typeface="Lato"/>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Lato"/>
                <a:ea typeface="Lato"/>
                <a:cs typeface="Lato"/>
                <a:sym typeface="Lato"/>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Lato"/>
                <a:ea typeface="Lato"/>
                <a:cs typeface="Lato"/>
                <a:sym typeface="Lato"/>
              </a:rPr>
              <a:t>‹#›</a:t>
            </a:fld>
            <a:endParaRPr b="0" i="0" sz="1200" u="none" cap="none" strike="noStrike">
              <a:solidFill>
                <a:schemeClr val="dk1"/>
              </a:solidFill>
              <a:latin typeface="Lato"/>
              <a:ea typeface="Lato"/>
              <a:cs typeface="Lato"/>
              <a:sym typeface="Lato"/>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 name="Shape 47"/>
        <p:cNvGrpSpPr/>
        <p:nvPr/>
      </p:nvGrpSpPr>
      <p:grpSpPr>
        <a:xfrm>
          <a:off x="0" y="0"/>
          <a:ext cx="0" cy="0"/>
          <a:chOff x="0" y="0"/>
          <a:chExt cx="0" cy="0"/>
        </a:xfrm>
      </p:grpSpPr>
      <p:sp>
        <p:nvSpPr>
          <p:cNvPr id="48" name="Google Shape;48;p25:notes"/>
          <p:cNvSpPr/>
          <p:nvPr>
            <p:ph idx="2"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9" name="Google Shape;49;p2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 name="Google Shape;50;p25:notes"/>
          <p:cNvSpPr txBox="1"/>
          <p:nvPr>
            <p:ph idx="3" type="hdr"/>
          </p:nvPr>
        </p:nvSpPr>
        <p:spPr>
          <a:xfrm>
            <a:off x="0" y="0"/>
            <a:ext cx="2971800" cy="45878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 name="Google Shape;51;p25:notes"/>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p>
            <a:pPr indent="0" lvl="0" marL="0" rtl="0" algn="l">
              <a:spcBef>
                <a:spcPts val="0"/>
              </a:spcBef>
              <a:spcAft>
                <a:spcPts val="0"/>
              </a:spcAft>
              <a:buNone/>
            </a:pPr>
            <a:r>
              <a:t/>
            </a:r>
            <a:endParaRPr/>
          </a:p>
        </p:txBody>
      </p:sp>
      <p:sp>
        <p:nvSpPr>
          <p:cNvPr id="52" name="Google Shape;52;p2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2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58" name="Google Shape;58;p26:notes"/>
          <p:cNvSpPr/>
          <p:nvPr>
            <p:ph idx="2" type="sldImg"/>
          </p:nvPr>
        </p:nvSpPr>
        <p:spPr>
          <a:xfrm>
            <a:off x="1371600" y="763588"/>
            <a:ext cx="5029200" cy="37719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59" name="Google Shape;59;p26:notes"/>
          <p:cNvSpPr txBox="1"/>
          <p:nvPr>
            <p:ph idx="1" type="body"/>
          </p:nvPr>
        </p:nvSpPr>
        <p:spPr>
          <a:xfrm>
            <a:off x="777875" y="4776788"/>
            <a:ext cx="6218238" cy="4525962"/>
          </a:xfrm>
          <a:prstGeom prst="rect">
            <a:avLst/>
          </a:prstGeom>
          <a:noFill/>
          <a:ln>
            <a:noFill/>
          </a:ln>
        </p:spPr>
        <p:txBody>
          <a:bodyPr anchorCtr="0" anchor="ctr"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ustom Layout">
  <p:cSld name="1_Custom Layout">
    <p:spTree>
      <p:nvGrpSpPr>
        <p:cNvPr id="15" name="Shape 15"/>
        <p:cNvGrpSpPr/>
        <p:nvPr/>
      </p:nvGrpSpPr>
      <p:grpSpPr>
        <a:xfrm>
          <a:off x="0" y="0"/>
          <a:ext cx="0" cy="0"/>
          <a:chOff x="0" y="0"/>
          <a:chExt cx="0" cy="0"/>
        </a:xfrm>
      </p:grpSpPr>
      <p:sp>
        <p:nvSpPr>
          <p:cNvPr id="16" name="Google Shape;16;p82"/>
          <p:cNvSpPr txBox="1"/>
          <p:nvPr>
            <p:ph type="ctrTitle"/>
          </p:nvPr>
        </p:nvSpPr>
        <p:spPr>
          <a:xfrm>
            <a:off x="479565" y="2192850"/>
            <a:ext cx="5486400" cy="111806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rgbClr val="005273"/>
              </a:buClr>
              <a:buSzPts val="3200"/>
              <a:buFont typeface="Lato"/>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82"/>
          <p:cNvSpPr txBox="1"/>
          <p:nvPr>
            <p:ph idx="1" type="subTitle"/>
          </p:nvPr>
        </p:nvSpPr>
        <p:spPr>
          <a:xfrm>
            <a:off x="479565" y="3667089"/>
            <a:ext cx="5486400" cy="484771"/>
          </a:xfrm>
          <a:prstGeom prst="rect">
            <a:avLst/>
          </a:prstGeom>
          <a:noFill/>
          <a:ln>
            <a:noFill/>
          </a:ln>
        </p:spPr>
        <p:txBody>
          <a:bodyPr anchorCtr="0" anchor="t" bIns="45700" lIns="91425" spcFirstLastPara="1" rIns="91425" wrap="square" tIns="45700">
            <a:normAutofit/>
          </a:bodyPr>
          <a:lstStyle>
            <a:lvl1pPr lvl="0" algn="l">
              <a:lnSpc>
                <a:spcPct val="90000"/>
              </a:lnSpc>
              <a:spcBef>
                <a:spcPts val="1000"/>
              </a:spcBef>
              <a:spcAft>
                <a:spcPts val="0"/>
              </a:spcAft>
              <a:buClr>
                <a:srgbClr val="005273"/>
              </a:buClr>
              <a:buSzPts val="1800"/>
              <a:buNone/>
              <a:defRPr sz="1800"/>
            </a:lvl1pPr>
            <a:lvl2pPr lvl="1" algn="ctr">
              <a:lnSpc>
                <a:spcPct val="90000"/>
              </a:lnSpc>
              <a:spcBef>
                <a:spcPts val="500"/>
              </a:spcBef>
              <a:spcAft>
                <a:spcPts val="0"/>
              </a:spcAft>
              <a:buClr>
                <a:srgbClr val="005273"/>
              </a:buClr>
              <a:buSzPts val="1500"/>
              <a:buNone/>
              <a:defRPr sz="1500"/>
            </a:lvl2pPr>
            <a:lvl3pPr lvl="2" algn="ctr">
              <a:lnSpc>
                <a:spcPct val="90000"/>
              </a:lnSpc>
              <a:spcBef>
                <a:spcPts val="500"/>
              </a:spcBef>
              <a:spcAft>
                <a:spcPts val="0"/>
              </a:spcAft>
              <a:buClr>
                <a:srgbClr val="005273"/>
              </a:buClr>
              <a:buSzPts val="1350"/>
              <a:buNone/>
              <a:defRPr sz="1350"/>
            </a:lvl3pPr>
            <a:lvl4pPr lvl="3" algn="ctr">
              <a:lnSpc>
                <a:spcPct val="90000"/>
              </a:lnSpc>
              <a:spcBef>
                <a:spcPts val="500"/>
              </a:spcBef>
              <a:spcAft>
                <a:spcPts val="0"/>
              </a:spcAft>
              <a:buClr>
                <a:srgbClr val="005273"/>
              </a:buClr>
              <a:buSzPts val="1200"/>
              <a:buNone/>
              <a:defRPr sz="1200"/>
            </a:lvl4pPr>
            <a:lvl5pPr lvl="4" algn="ctr">
              <a:lnSpc>
                <a:spcPct val="90000"/>
              </a:lnSpc>
              <a:spcBef>
                <a:spcPts val="500"/>
              </a:spcBef>
              <a:spcAft>
                <a:spcPts val="0"/>
              </a:spcAft>
              <a:buClr>
                <a:srgbClr val="005273"/>
              </a:buClr>
              <a:buSzPts val="1200"/>
              <a:buNone/>
              <a:defRPr sz="1200"/>
            </a:lvl5pPr>
            <a:lvl6pPr lvl="5" algn="ctr">
              <a:lnSpc>
                <a:spcPct val="90000"/>
              </a:lnSpc>
              <a:spcBef>
                <a:spcPts val="500"/>
              </a:spcBef>
              <a:spcAft>
                <a:spcPts val="0"/>
              </a:spcAft>
              <a:buClr>
                <a:schemeClr val="dk1"/>
              </a:buClr>
              <a:buSzPts val="1200"/>
              <a:buNone/>
              <a:defRPr sz="1200"/>
            </a:lvl6pPr>
            <a:lvl7pPr lvl="6" algn="ctr">
              <a:lnSpc>
                <a:spcPct val="90000"/>
              </a:lnSpc>
              <a:spcBef>
                <a:spcPts val="500"/>
              </a:spcBef>
              <a:spcAft>
                <a:spcPts val="0"/>
              </a:spcAft>
              <a:buClr>
                <a:schemeClr val="dk1"/>
              </a:buClr>
              <a:buSzPts val="1200"/>
              <a:buNone/>
              <a:defRPr sz="1200"/>
            </a:lvl7pPr>
            <a:lvl8pPr lvl="7" algn="ctr">
              <a:lnSpc>
                <a:spcPct val="90000"/>
              </a:lnSpc>
              <a:spcBef>
                <a:spcPts val="500"/>
              </a:spcBef>
              <a:spcAft>
                <a:spcPts val="0"/>
              </a:spcAft>
              <a:buClr>
                <a:schemeClr val="dk1"/>
              </a:buClr>
              <a:buSzPts val="1200"/>
              <a:buNone/>
              <a:defRPr sz="1200"/>
            </a:lvl8pPr>
            <a:lvl9pPr lvl="8" algn="ctr">
              <a:lnSpc>
                <a:spcPct val="90000"/>
              </a:lnSpc>
              <a:spcBef>
                <a:spcPts val="500"/>
              </a:spcBef>
              <a:spcAft>
                <a:spcPts val="0"/>
              </a:spcAft>
              <a:buClr>
                <a:schemeClr val="dk1"/>
              </a:buClr>
              <a:buSzPts val="1200"/>
              <a:buNone/>
              <a:defRPr sz="12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5" name="Shape 25"/>
        <p:cNvGrpSpPr/>
        <p:nvPr/>
      </p:nvGrpSpPr>
      <p:grpSpPr>
        <a:xfrm>
          <a:off x="0" y="0"/>
          <a:ext cx="0" cy="0"/>
          <a:chOff x="0" y="0"/>
          <a:chExt cx="0" cy="0"/>
        </a:xfrm>
      </p:grpSpPr>
      <p:sp>
        <p:nvSpPr>
          <p:cNvPr id="26" name="Google Shape;26;p88"/>
          <p:cNvSpPr txBox="1"/>
          <p:nvPr>
            <p:ph type="title"/>
          </p:nvPr>
        </p:nvSpPr>
        <p:spPr>
          <a:xfrm>
            <a:off x="628650" y="204485"/>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88"/>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ustom Layout">
  <p:cSld name="2_Custom Layout">
    <p:spTree>
      <p:nvGrpSpPr>
        <p:cNvPr id="28" name="Shape 28"/>
        <p:cNvGrpSpPr/>
        <p:nvPr/>
      </p:nvGrpSpPr>
      <p:grpSpPr>
        <a:xfrm>
          <a:off x="0" y="0"/>
          <a:ext cx="0" cy="0"/>
          <a:chOff x="0" y="0"/>
          <a:chExt cx="0" cy="0"/>
        </a:xfrm>
      </p:grpSpPr>
      <p:sp>
        <p:nvSpPr>
          <p:cNvPr id="29" name="Google Shape;29;p89"/>
          <p:cNvSpPr txBox="1"/>
          <p:nvPr>
            <p:ph type="ctrTitle"/>
          </p:nvPr>
        </p:nvSpPr>
        <p:spPr>
          <a:xfrm>
            <a:off x="519322" y="2497210"/>
            <a:ext cx="5486400" cy="807098"/>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Clr>
                <a:schemeClr val="dk1"/>
              </a:buClr>
              <a:buSzPts val="3200"/>
              <a:buFont typeface="Lato"/>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89"/>
          <p:cNvSpPr txBox="1"/>
          <p:nvPr>
            <p:ph idx="1" type="subTitle"/>
          </p:nvPr>
        </p:nvSpPr>
        <p:spPr>
          <a:xfrm>
            <a:off x="519321" y="3615100"/>
            <a:ext cx="5486401" cy="484771"/>
          </a:xfrm>
          <a:prstGeom prst="rect">
            <a:avLst/>
          </a:prstGeom>
          <a:noFill/>
          <a:ln>
            <a:noFill/>
          </a:ln>
        </p:spPr>
        <p:txBody>
          <a:bodyPr anchorCtr="0" anchor="t" bIns="45700" lIns="91425" spcFirstLastPara="1" rIns="91425" wrap="square" tIns="45700">
            <a:normAutofit/>
          </a:bodyPr>
          <a:lstStyle>
            <a:lvl1pPr lvl="0" algn="l">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31" name="Google Shape;31;p89"/>
          <p:cNvSpPr txBox="1"/>
          <p:nvPr>
            <p:ph idx="2" type="body"/>
          </p:nvPr>
        </p:nvSpPr>
        <p:spPr>
          <a:xfrm>
            <a:off x="519321" y="2034071"/>
            <a:ext cx="2949178" cy="3868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600"/>
              <a:buNone/>
              <a:defRPr sz="1600">
                <a:solidFill>
                  <a:schemeClr val="dk1"/>
                </a:solidFill>
              </a:defRPr>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2" name="Shape 32"/>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3" name="Shape 33"/>
        <p:cNvGrpSpPr/>
        <p:nvPr/>
      </p:nvGrpSpPr>
      <p:grpSpPr>
        <a:xfrm>
          <a:off x="0" y="0"/>
          <a:ext cx="0" cy="0"/>
          <a:chOff x="0" y="0"/>
          <a:chExt cx="0" cy="0"/>
        </a:xfrm>
      </p:grpSpPr>
      <p:sp>
        <p:nvSpPr>
          <p:cNvPr id="34" name="Google Shape;34;p97"/>
          <p:cNvSpPr txBox="1"/>
          <p:nvPr>
            <p:ph type="title"/>
          </p:nvPr>
        </p:nvSpPr>
        <p:spPr>
          <a:xfrm>
            <a:off x="629841" y="206102"/>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97"/>
          <p:cNvSpPr txBox="1"/>
          <p:nvPr>
            <p:ph idx="1" type="body"/>
          </p:nvPr>
        </p:nvSpPr>
        <p:spPr>
          <a:xfrm>
            <a:off x="629842" y="1561895"/>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36" name="Google Shape;36;p97"/>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37" name="Google Shape;37;p97"/>
          <p:cNvSpPr txBox="1"/>
          <p:nvPr>
            <p:ph idx="3" type="body"/>
          </p:nvPr>
        </p:nvSpPr>
        <p:spPr>
          <a:xfrm>
            <a:off x="4629150" y="1561895"/>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38" name="Google Shape;38;p97"/>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mparison">
  <p:cSld name="1_Comparison">
    <p:spTree>
      <p:nvGrpSpPr>
        <p:cNvPr id="39" name="Shape 39"/>
        <p:cNvGrpSpPr/>
        <p:nvPr/>
      </p:nvGrpSpPr>
      <p:grpSpPr>
        <a:xfrm>
          <a:off x="0" y="0"/>
          <a:ext cx="0" cy="0"/>
          <a:chOff x="0" y="0"/>
          <a:chExt cx="0" cy="0"/>
        </a:xfrm>
      </p:grpSpPr>
      <p:sp>
        <p:nvSpPr>
          <p:cNvPr id="40" name="Google Shape;40;p98"/>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1" name="Google Shape;41;p98"/>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2400"/>
              <a:buNone/>
              <a:defRPr b="1" sz="2400"/>
            </a:lvl1pPr>
            <a:lvl2pPr indent="-228600" lvl="1" marL="914400" algn="l">
              <a:lnSpc>
                <a:spcPct val="90000"/>
              </a:lnSpc>
              <a:spcBef>
                <a:spcPts val="375"/>
              </a:spcBef>
              <a:spcAft>
                <a:spcPts val="0"/>
              </a:spcAft>
              <a:buClr>
                <a:schemeClr val="dk1"/>
              </a:buClr>
              <a:buSzPts val="2000"/>
              <a:buNone/>
              <a:defRPr b="1" sz="2000"/>
            </a:lvl2pPr>
            <a:lvl3pPr indent="-228600" lvl="2" marL="1371600" algn="l">
              <a:lnSpc>
                <a:spcPct val="90000"/>
              </a:lnSpc>
              <a:spcBef>
                <a:spcPts val="375"/>
              </a:spcBef>
              <a:spcAft>
                <a:spcPts val="0"/>
              </a:spcAft>
              <a:buClr>
                <a:schemeClr val="dk1"/>
              </a:buClr>
              <a:buSzPts val="1800"/>
              <a:buNone/>
              <a:defRPr b="1" sz="1800"/>
            </a:lvl3pPr>
            <a:lvl4pPr indent="-228600" lvl="3" marL="1828800" algn="l">
              <a:lnSpc>
                <a:spcPct val="90000"/>
              </a:lnSpc>
              <a:spcBef>
                <a:spcPts val="375"/>
              </a:spcBef>
              <a:spcAft>
                <a:spcPts val="0"/>
              </a:spcAft>
              <a:buClr>
                <a:schemeClr val="dk1"/>
              </a:buClr>
              <a:buSzPts val="1600"/>
              <a:buNone/>
              <a:defRPr b="1" sz="1600"/>
            </a:lvl4pPr>
            <a:lvl5pPr indent="-228600" lvl="4" marL="2286000" algn="l">
              <a:lnSpc>
                <a:spcPct val="90000"/>
              </a:lnSpc>
              <a:spcBef>
                <a:spcPts val="375"/>
              </a:spcBef>
              <a:spcAft>
                <a:spcPts val="0"/>
              </a:spcAft>
              <a:buClr>
                <a:schemeClr val="dk1"/>
              </a:buClr>
              <a:buSzPts val="1600"/>
              <a:buNone/>
              <a:defRPr b="1" sz="1600"/>
            </a:lvl5pPr>
            <a:lvl6pPr indent="-228600" lvl="5" marL="2743200" algn="l">
              <a:lnSpc>
                <a:spcPct val="90000"/>
              </a:lnSpc>
              <a:spcBef>
                <a:spcPts val="375"/>
              </a:spcBef>
              <a:spcAft>
                <a:spcPts val="0"/>
              </a:spcAft>
              <a:buClr>
                <a:schemeClr val="dk1"/>
              </a:buClr>
              <a:buSzPts val="1600"/>
              <a:buNone/>
              <a:defRPr b="1" sz="1600"/>
            </a:lvl6pPr>
            <a:lvl7pPr indent="-228600" lvl="6" marL="3200400" algn="l">
              <a:lnSpc>
                <a:spcPct val="90000"/>
              </a:lnSpc>
              <a:spcBef>
                <a:spcPts val="375"/>
              </a:spcBef>
              <a:spcAft>
                <a:spcPts val="0"/>
              </a:spcAft>
              <a:buClr>
                <a:schemeClr val="dk1"/>
              </a:buClr>
              <a:buSzPts val="1600"/>
              <a:buNone/>
              <a:defRPr b="1" sz="1600"/>
            </a:lvl7pPr>
            <a:lvl8pPr indent="-228600" lvl="7" marL="3657600" algn="l">
              <a:lnSpc>
                <a:spcPct val="90000"/>
              </a:lnSpc>
              <a:spcBef>
                <a:spcPts val="375"/>
              </a:spcBef>
              <a:spcAft>
                <a:spcPts val="0"/>
              </a:spcAft>
              <a:buClr>
                <a:schemeClr val="dk1"/>
              </a:buClr>
              <a:buSzPts val="1600"/>
              <a:buNone/>
              <a:defRPr b="1" sz="1600"/>
            </a:lvl8pPr>
            <a:lvl9pPr indent="-228600" lvl="8" marL="4114800" algn="l">
              <a:lnSpc>
                <a:spcPct val="90000"/>
              </a:lnSpc>
              <a:spcBef>
                <a:spcPts val="375"/>
              </a:spcBef>
              <a:spcAft>
                <a:spcPts val="0"/>
              </a:spcAft>
              <a:buClr>
                <a:schemeClr val="dk1"/>
              </a:buClr>
              <a:buSzPts val="1600"/>
              <a:buNone/>
              <a:defRPr b="1" sz="1600"/>
            </a:lvl9pPr>
          </a:lstStyle>
          <a:p/>
        </p:txBody>
      </p:sp>
      <p:sp>
        <p:nvSpPr>
          <p:cNvPr id="42" name="Google Shape;42;p98"/>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3" name="Google Shape;43;p98"/>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2400"/>
              <a:buNone/>
              <a:defRPr b="1" sz="2400"/>
            </a:lvl1pPr>
            <a:lvl2pPr indent="-228600" lvl="1" marL="914400" algn="l">
              <a:lnSpc>
                <a:spcPct val="90000"/>
              </a:lnSpc>
              <a:spcBef>
                <a:spcPts val="375"/>
              </a:spcBef>
              <a:spcAft>
                <a:spcPts val="0"/>
              </a:spcAft>
              <a:buClr>
                <a:schemeClr val="dk1"/>
              </a:buClr>
              <a:buSzPts val="2000"/>
              <a:buNone/>
              <a:defRPr b="1" sz="2000"/>
            </a:lvl2pPr>
            <a:lvl3pPr indent="-228600" lvl="2" marL="1371600" algn="l">
              <a:lnSpc>
                <a:spcPct val="90000"/>
              </a:lnSpc>
              <a:spcBef>
                <a:spcPts val="375"/>
              </a:spcBef>
              <a:spcAft>
                <a:spcPts val="0"/>
              </a:spcAft>
              <a:buClr>
                <a:schemeClr val="dk1"/>
              </a:buClr>
              <a:buSzPts val="1800"/>
              <a:buNone/>
              <a:defRPr b="1" sz="1800"/>
            </a:lvl3pPr>
            <a:lvl4pPr indent="-228600" lvl="3" marL="1828800" algn="l">
              <a:lnSpc>
                <a:spcPct val="90000"/>
              </a:lnSpc>
              <a:spcBef>
                <a:spcPts val="375"/>
              </a:spcBef>
              <a:spcAft>
                <a:spcPts val="0"/>
              </a:spcAft>
              <a:buClr>
                <a:schemeClr val="dk1"/>
              </a:buClr>
              <a:buSzPts val="1600"/>
              <a:buNone/>
              <a:defRPr b="1" sz="1600"/>
            </a:lvl4pPr>
            <a:lvl5pPr indent="-228600" lvl="4" marL="2286000" algn="l">
              <a:lnSpc>
                <a:spcPct val="90000"/>
              </a:lnSpc>
              <a:spcBef>
                <a:spcPts val="375"/>
              </a:spcBef>
              <a:spcAft>
                <a:spcPts val="0"/>
              </a:spcAft>
              <a:buClr>
                <a:schemeClr val="dk1"/>
              </a:buClr>
              <a:buSzPts val="1600"/>
              <a:buNone/>
              <a:defRPr b="1" sz="1600"/>
            </a:lvl5pPr>
            <a:lvl6pPr indent="-228600" lvl="5" marL="2743200" algn="l">
              <a:lnSpc>
                <a:spcPct val="90000"/>
              </a:lnSpc>
              <a:spcBef>
                <a:spcPts val="375"/>
              </a:spcBef>
              <a:spcAft>
                <a:spcPts val="0"/>
              </a:spcAft>
              <a:buClr>
                <a:schemeClr val="dk1"/>
              </a:buClr>
              <a:buSzPts val="1600"/>
              <a:buNone/>
              <a:defRPr b="1" sz="1600"/>
            </a:lvl6pPr>
            <a:lvl7pPr indent="-228600" lvl="6" marL="3200400" algn="l">
              <a:lnSpc>
                <a:spcPct val="90000"/>
              </a:lnSpc>
              <a:spcBef>
                <a:spcPts val="375"/>
              </a:spcBef>
              <a:spcAft>
                <a:spcPts val="0"/>
              </a:spcAft>
              <a:buClr>
                <a:schemeClr val="dk1"/>
              </a:buClr>
              <a:buSzPts val="1600"/>
              <a:buNone/>
              <a:defRPr b="1" sz="1600"/>
            </a:lvl7pPr>
            <a:lvl8pPr indent="-228600" lvl="7" marL="3657600" algn="l">
              <a:lnSpc>
                <a:spcPct val="90000"/>
              </a:lnSpc>
              <a:spcBef>
                <a:spcPts val="375"/>
              </a:spcBef>
              <a:spcAft>
                <a:spcPts val="0"/>
              </a:spcAft>
              <a:buClr>
                <a:schemeClr val="dk1"/>
              </a:buClr>
              <a:buSzPts val="1600"/>
              <a:buNone/>
              <a:defRPr b="1" sz="1600"/>
            </a:lvl8pPr>
            <a:lvl9pPr indent="-228600" lvl="8" marL="4114800" algn="l">
              <a:lnSpc>
                <a:spcPct val="90000"/>
              </a:lnSpc>
              <a:spcBef>
                <a:spcPts val="375"/>
              </a:spcBef>
              <a:spcAft>
                <a:spcPts val="0"/>
              </a:spcAft>
              <a:buClr>
                <a:schemeClr val="dk1"/>
              </a:buClr>
              <a:buSzPts val="1600"/>
              <a:buNone/>
              <a:defRPr b="1" sz="1600"/>
            </a:lvl9pPr>
          </a:lstStyle>
          <a:p/>
        </p:txBody>
      </p:sp>
      <p:sp>
        <p:nvSpPr>
          <p:cNvPr id="44" name="Google Shape;44;p98"/>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p:cSld name="Custom Layout">
    <p:spTree>
      <p:nvGrpSpPr>
        <p:cNvPr id="45" name="Shape 45"/>
        <p:cNvGrpSpPr/>
        <p:nvPr/>
      </p:nvGrpSpPr>
      <p:grpSpPr>
        <a:xfrm>
          <a:off x="0" y="0"/>
          <a:ext cx="0" cy="0"/>
          <a:chOff x="0" y="0"/>
          <a:chExt cx="0" cy="0"/>
        </a:xfrm>
      </p:grpSpPr>
      <p:sp>
        <p:nvSpPr>
          <p:cNvPr id="46" name="Google Shape;46;p99"/>
          <p:cNvSpPr txBox="1"/>
          <p:nvPr>
            <p:ph type="title"/>
          </p:nvPr>
        </p:nvSpPr>
        <p:spPr>
          <a:xfrm>
            <a:off x="628650" y="204485"/>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image" Target="../media/image2.png"/><Relationship Id="rId3" Type="http://schemas.openxmlformats.org/officeDocument/2006/relationships/image" Target="../media/image1.png"/><Relationship Id="rId4" Type="http://schemas.openxmlformats.org/officeDocument/2006/relationships/slideLayout" Target="../slideLayouts/slideLayout1.xml"/><Relationship Id="rId5"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2.png"/><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pic>
        <p:nvPicPr>
          <p:cNvPr descr="A close up of a logo&#10;&#10;Description automatically generated" id="10" name="Google Shape;10;p81"/>
          <p:cNvPicPr preferRelativeResize="0"/>
          <p:nvPr/>
        </p:nvPicPr>
        <p:blipFill rotWithShape="1">
          <a:blip r:embed="rId1">
            <a:alphaModFix/>
          </a:blip>
          <a:srcRect b="0" l="0" r="0" t="0"/>
          <a:stretch/>
        </p:blipFill>
        <p:spPr>
          <a:xfrm>
            <a:off x="0" y="0"/>
            <a:ext cx="9144000" cy="6858000"/>
          </a:xfrm>
          <a:prstGeom prst="rect">
            <a:avLst/>
          </a:prstGeom>
          <a:noFill/>
          <a:ln>
            <a:noFill/>
          </a:ln>
        </p:spPr>
      </p:pic>
      <p:sp>
        <p:nvSpPr>
          <p:cNvPr id="11" name="Google Shape;11;p81"/>
          <p:cNvSpPr txBox="1"/>
          <p:nvPr>
            <p:ph type="title"/>
          </p:nvPr>
        </p:nvSpPr>
        <p:spPr>
          <a:xfrm>
            <a:off x="447866" y="2153345"/>
            <a:ext cx="5597611" cy="1273837"/>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rgbClr val="005273"/>
              </a:buClr>
              <a:buSzPts val="3200"/>
              <a:buFont typeface="Lato"/>
              <a:buNone/>
              <a:defRPr b="1" i="0" sz="3200" u="none" cap="none" strike="noStrike">
                <a:solidFill>
                  <a:srgbClr val="005273"/>
                </a:solidFill>
                <a:latin typeface="Lato"/>
                <a:ea typeface="Lato"/>
                <a:cs typeface="Lato"/>
                <a:sym typeface="Lat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2" name="Google Shape;12;p81"/>
          <p:cNvSpPr txBox="1"/>
          <p:nvPr>
            <p:ph idx="1" type="body"/>
          </p:nvPr>
        </p:nvSpPr>
        <p:spPr>
          <a:xfrm>
            <a:off x="447866" y="3670659"/>
            <a:ext cx="5465918" cy="581346"/>
          </a:xfrm>
          <a:prstGeom prst="rect">
            <a:avLst/>
          </a:prstGeom>
          <a:noFill/>
          <a:ln>
            <a:noFill/>
          </a:ln>
        </p:spPr>
        <p:txBody>
          <a:bodyPr anchorCtr="0" anchor="t" bIns="45700" lIns="91425" spcFirstLastPara="1" rIns="91425" wrap="square" tIns="45700">
            <a:normAutofit/>
          </a:bodyPr>
          <a:lstStyle>
            <a:lvl1pPr indent="-228600" lvl="0" marL="457200" marR="0" rtl="0" algn="l">
              <a:lnSpc>
                <a:spcPct val="90000"/>
              </a:lnSpc>
              <a:spcBef>
                <a:spcPts val="1000"/>
              </a:spcBef>
              <a:spcAft>
                <a:spcPts val="0"/>
              </a:spcAft>
              <a:buClr>
                <a:srgbClr val="005273"/>
              </a:buClr>
              <a:buSzPts val="2400"/>
              <a:buFont typeface="Arial"/>
              <a:buNone/>
              <a:defRPr b="0" i="0" sz="2400" u="none" cap="none" strike="noStrike">
                <a:solidFill>
                  <a:srgbClr val="005273"/>
                </a:solidFill>
                <a:latin typeface="Lato"/>
                <a:ea typeface="Lato"/>
                <a:cs typeface="Lato"/>
                <a:sym typeface="Lato"/>
              </a:defRPr>
            </a:lvl1pPr>
            <a:lvl2pPr indent="-228600" lvl="1" marL="914400" marR="0" rtl="0" algn="l">
              <a:lnSpc>
                <a:spcPct val="90000"/>
              </a:lnSpc>
              <a:spcBef>
                <a:spcPts val="500"/>
              </a:spcBef>
              <a:spcAft>
                <a:spcPts val="0"/>
              </a:spcAft>
              <a:buClr>
                <a:srgbClr val="005273"/>
              </a:buClr>
              <a:buSzPts val="2400"/>
              <a:buFont typeface="Arial"/>
              <a:buNone/>
              <a:defRPr b="0" i="0" sz="2400" u="none" cap="none" strike="noStrike">
                <a:solidFill>
                  <a:srgbClr val="005273"/>
                </a:solidFill>
                <a:latin typeface="Lato"/>
                <a:ea typeface="Lato"/>
                <a:cs typeface="Lato"/>
                <a:sym typeface="Lato"/>
              </a:defRPr>
            </a:lvl2pPr>
            <a:lvl3pPr indent="-355600" lvl="2" marL="1371600" marR="0" rtl="0" algn="l">
              <a:lnSpc>
                <a:spcPct val="90000"/>
              </a:lnSpc>
              <a:spcBef>
                <a:spcPts val="500"/>
              </a:spcBef>
              <a:spcAft>
                <a:spcPts val="0"/>
              </a:spcAft>
              <a:buClr>
                <a:srgbClr val="005273"/>
              </a:buClr>
              <a:buSzPts val="2000"/>
              <a:buFont typeface="Arial"/>
              <a:buChar char="•"/>
              <a:defRPr b="0" i="0" sz="2000" u="none" cap="none" strike="noStrike">
                <a:solidFill>
                  <a:srgbClr val="005273"/>
                </a:solidFill>
                <a:latin typeface="Lato"/>
                <a:ea typeface="Lato"/>
                <a:cs typeface="Lato"/>
                <a:sym typeface="Lato"/>
              </a:defRPr>
            </a:lvl3pPr>
            <a:lvl4pPr indent="-342900" lvl="3" marL="1828800" marR="0" rtl="0" algn="l">
              <a:lnSpc>
                <a:spcPct val="90000"/>
              </a:lnSpc>
              <a:spcBef>
                <a:spcPts val="500"/>
              </a:spcBef>
              <a:spcAft>
                <a:spcPts val="0"/>
              </a:spcAft>
              <a:buClr>
                <a:srgbClr val="005273"/>
              </a:buClr>
              <a:buSzPts val="1800"/>
              <a:buFont typeface="Arial"/>
              <a:buChar char="•"/>
              <a:defRPr b="0" i="0" sz="1800" u="none" cap="none" strike="noStrike">
                <a:solidFill>
                  <a:srgbClr val="005273"/>
                </a:solidFill>
                <a:latin typeface="Lato"/>
                <a:ea typeface="Lato"/>
                <a:cs typeface="Lato"/>
                <a:sym typeface="Lato"/>
              </a:defRPr>
            </a:lvl4pPr>
            <a:lvl5pPr indent="-342900" lvl="4" marL="2286000" marR="0" rtl="0" algn="l">
              <a:lnSpc>
                <a:spcPct val="90000"/>
              </a:lnSpc>
              <a:spcBef>
                <a:spcPts val="500"/>
              </a:spcBef>
              <a:spcAft>
                <a:spcPts val="0"/>
              </a:spcAft>
              <a:buClr>
                <a:srgbClr val="005273"/>
              </a:buClr>
              <a:buSzPts val="1800"/>
              <a:buFont typeface="Arial"/>
              <a:buChar char="•"/>
              <a:defRPr b="0" i="0" sz="1800" u="none" cap="none" strike="noStrike">
                <a:solidFill>
                  <a:srgbClr val="005273"/>
                </a:solidFill>
                <a:latin typeface="Lato"/>
                <a:ea typeface="Lato"/>
                <a:cs typeface="Lato"/>
                <a:sym typeface="Lato"/>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Lato"/>
                <a:ea typeface="Lato"/>
                <a:cs typeface="Lato"/>
                <a:sym typeface="Lato"/>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Lato"/>
                <a:ea typeface="Lato"/>
                <a:cs typeface="Lato"/>
                <a:sym typeface="Lato"/>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Lato"/>
                <a:ea typeface="Lato"/>
                <a:cs typeface="Lato"/>
                <a:sym typeface="Lato"/>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Lato"/>
                <a:ea typeface="Lato"/>
                <a:cs typeface="Lato"/>
                <a:sym typeface="Lato"/>
              </a:defRPr>
            </a:lvl9pPr>
          </a:lstStyle>
          <a:p/>
        </p:txBody>
      </p:sp>
      <p:pic>
        <p:nvPicPr>
          <p:cNvPr descr="A close up of a logo&#10;&#10;Description automatically generated" id="13" name="Google Shape;13;p81"/>
          <p:cNvPicPr preferRelativeResize="0"/>
          <p:nvPr/>
        </p:nvPicPr>
        <p:blipFill rotWithShape="1">
          <a:blip r:embed="rId2">
            <a:alphaModFix/>
          </a:blip>
          <a:srcRect b="0" l="0" r="0" t="0"/>
          <a:stretch/>
        </p:blipFill>
        <p:spPr>
          <a:xfrm>
            <a:off x="628650" y="612098"/>
            <a:ext cx="1361303" cy="696005"/>
          </a:xfrm>
          <a:prstGeom prst="rect">
            <a:avLst/>
          </a:prstGeom>
          <a:noFill/>
          <a:ln>
            <a:noFill/>
          </a:ln>
        </p:spPr>
      </p:pic>
      <p:pic>
        <p:nvPicPr>
          <p:cNvPr id="14" name="Google Shape;14;p81"/>
          <p:cNvPicPr preferRelativeResize="0"/>
          <p:nvPr/>
        </p:nvPicPr>
        <p:blipFill rotWithShape="1">
          <a:blip r:embed="rId3">
            <a:alphaModFix/>
          </a:blip>
          <a:srcRect b="0" l="0" r="0" t="0"/>
          <a:stretch/>
        </p:blipFill>
        <p:spPr>
          <a:xfrm>
            <a:off x="567830" y="3430818"/>
            <a:ext cx="342900" cy="10160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 name="Shape 18"/>
        <p:cNvGrpSpPr/>
        <p:nvPr/>
      </p:nvGrpSpPr>
      <p:grpSpPr>
        <a:xfrm>
          <a:off x="0" y="0"/>
          <a:ext cx="0" cy="0"/>
          <a:chOff x="0" y="0"/>
          <a:chExt cx="0" cy="0"/>
        </a:xfrm>
      </p:grpSpPr>
      <p:sp>
        <p:nvSpPr>
          <p:cNvPr id="19" name="Google Shape;19;p87"/>
          <p:cNvSpPr txBox="1"/>
          <p:nvPr>
            <p:ph type="title"/>
          </p:nvPr>
        </p:nvSpPr>
        <p:spPr>
          <a:xfrm>
            <a:off x="628650" y="204485"/>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300"/>
              <a:buFont typeface="Lato"/>
              <a:buNone/>
              <a:defRPr b="1" i="0" sz="3300" u="none" cap="none" strike="noStrike">
                <a:solidFill>
                  <a:schemeClr val="dk1"/>
                </a:solidFill>
                <a:latin typeface="Lato"/>
                <a:ea typeface="Lato"/>
                <a:cs typeface="Lato"/>
                <a:sym typeface="Lato"/>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Google Shape;20;p87"/>
          <p:cNvSpPr txBox="1"/>
          <p:nvPr>
            <p:ph idx="1" type="body"/>
          </p:nvPr>
        </p:nvSpPr>
        <p:spPr>
          <a:xfrm>
            <a:off x="628650" y="1684836"/>
            <a:ext cx="7886700" cy="4492127"/>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Lato"/>
                <a:ea typeface="Lato"/>
                <a:cs typeface="Lato"/>
                <a:sym typeface="Lato"/>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Lato"/>
                <a:ea typeface="Lato"/>
                <a:cs typeface="Lato"/>
                <a:sym typeface="Lato"/>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Lato"/>
                <a:ea typeface="Lato"/>
                <a:cs typeface="Lato"/>
                <a:sym typeface="Lato"/>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Lato"/>
                <a:ea typeface="Lato"/>
                <a:cs typeface="Lato"/>
                <a:sym typeface="Lato"/>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Lato"/>
                <a:ea typeface="Lato"/>
                <a:cs typeface="Lato"/>
                <a:sym typeface="Lato"/>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cxnSp>
        <p:nvCxnSpPr>
          <p:cNvPr id="21" name="Google Shape;21;p87"/>
          <p:cNvCxnSpPr/>
          <p:nvPr/>
        </p:nvCxnSpPr>
        <p:spPr>
          <a:xfrm>
            <a:off x="0" y="49695"/>
            <a:ext cx="9144000" cy="0"/>
          </a:xfrm>
          <a:prstGeom prst="straightConnector1">
            <a:avLst/>
          </a:prstGeom>
          <a:noFill/>
          <a:ln cap="flat" cmpd="sng" w="98425">
            <a:solidFill>
              <a:schemeClr val="dk1"/>
            </a:solidFill>
            <a:prstDash val="solid"/>
            <a:miter lim="800000"/>
            <a:headEnd len="sm" w="sm" type="none"/>
            <a:tailEnd len="sm" w="sm" type="none"/>
          </a:ln>
        </p:spPr>
      </p:cxnSp>
      <p:pic>
        <p:nvPicPr>
          <p:cNvPr id="22" name="Google Shape;22;p87"/>
          <p:cNvPicPr preferRelativeResize="0"/>
          <p:nvPr/>
        </p:nvPicPr>
        <p:blipFill rotWithShape="1">
          <a:blip r:embed="rId1">
            <a:alphaModFix/>
          </a:blip>
          <a:srcRect b="0" l="0" r="0" t="0"/>
          <a:stretch/>
        </p:blipFill>
        <p:spPr>
          <a:xfrm rot="10800000">
            <a:off x="0" y="442204"/>
            <a:ext cx="416939" cy="850123"/>
          </a:xfrm>
          <a:prstGeom prst="rect">
            <a:avLst/>
          </a:prstGeom>
          <a:noFill/>
          <a:ln>
            <a:noFill/>
          </a:ln>
        </p:spPr>
      </p:pic>
      <p:pic>
        <p:nvPicPr>
          <p:cNvPr descr="A close up of a logo&#10;&#10;Description automatically generated" id="23" name="Google Shape;23;p87"/>
          <p:cNvPicPr preferRelativeResize="0"/>
          <p:nvPr/>
        </p:nvPicPr>
        <p:blipFill rotWithShape="1">
          <a:blip r:embed="rId2">
            <a:alphaModFix/>
          </a:blip>
          <a:srcRect b="0" l="0" r="0" t="0"/>
          <a:stretch/>
        </p:blipFill>
        <p:spPr>
          <a:xfrm>
            <a:off x="8022353" y="6173787"/>
            <a:ext cx="714142" cy="365125"/>
          </a:xfrm>
          <a:prstGeom prst="rect">
            <a:avLst/>
          </a:prstGeom>
          <a:noFill/>
          <a:ln>
            <a:noFill/>
          </a:ln>
        </p:spPr>
      </p:pic>
      <p:sp>
        <p:nvSpPr>
          <p:cNvPr id="24" name="Google Shape;24;p87"/>
          <p:cNvSpPr txBox="1"/>
          <p:nvPr/>
        </p:nvSpPr>
        <p:spPr>
          <a:xfrm>
            <a:off x="8610600" y="6523773"/>
            <a:ext cx="520698"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fld id="{00000000-1234-1234-1234-123412341234}" type="slidenum">
              <a:rPr lang="en-US" sz="1400">
                <a:solidFill>
                  <a:schemeClr val="dk1"/>
                </a:solidFill>
                <a:latin typeface="Lato"/>
                <a:ea typeface="Lato"/>
                <a:cs typeface="Lato"/>
                <a:sym typeface="Lato"/>
              </a:rPr>
              <a:t>‹#›</a:t>
            </a:fld>
            <a:endParaRPr sz="1400">
              <a:solidFill>
                <a:schemeClr val="dk1"/>
              </a:solidFill>
              <a:latin typeface="Lato"/>
              <a:ea typeface="Lato"/>
              <a:cs typeface="Lato"/>
              <a:sym typeface="Lato"/>
            </a:endParaRPr>
          </a:p>
        </p:txBody>
      </p:sp>
    </p:spTree>
  </p:cSld>
  <p:clrMap accent1="accent1" accent2="accent2" accent3="accent3" accent4="accent4" accent5="accent5" accent6="accent6" bg1="lt1" bg2="dk2" tx1="dk1" tx2="lt2" folHlink="folHlink" hlink="hlink"/>
  <p:sldLayoutIdLst>
    <p:sldLayoutId id="2147483651" r:id="rId3"/>
    <p:sldLayoutId id="2147483652" r:id="rId4"/>
    <p:sldLayoutId id="2147483653" r:id="rId5"/>
    <p:sldLayoutId id="2147483654" r:id="rId6"/>
    <p:sldLayoutId id="2147483655" r:id="rId7"/>
    <p:sldLayoutId id="2147483656" r:id="rId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hyperlink" Target="mailto:derivatives@coinbase.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25"/>
          <p:cNvSpPr txBox="1"/>
          <p:nvPr>
            <p:ph type="title"/>
          </p:nvPr>
        </p:nvSpPr>
        <p:spPr>
          <a:xfrm>
            <a:off x="628650" y="204485"/>
            <a:ext cx="78867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1"/>
              </a:buClr>
              <a:buSzPts val="3300"/>
              <a:buFont typeface="Lato"/>
              <a:buNone/>
            </a:pPr>
            <a:r>
              <a:rPr lang="en-US"/>
              <a:t>COINBASE DERIVATIVES</a:t>
            </a:r>
            <a:endParaRPr/>
          </a:p>
        </p:txBody>
      </p:sp>
      <p:sp>
        <p:nvSpPr>
          <p:cNvPr id="55" name="Google Shape;55;p25"/>
          <p:cNvSpPr txBox="1"/>
          <p:nvPr>
            <p:ph idx="1" type="body"/>
          </p:nvPr>
        </p:nvSpPr>
        <p:spPr>
          <a:xfrm>
            <a:off x="628650" y="1669312"/>
            <a:ext cx="8229600" cy="4646428"/>
          </a:xfrm>
          <a:prstGeom prst="rect">
            <a:avLst/>
          </a:prstGeom>
          <a:noFill/>
          <a:ln>
            <a:noFill/>
          </a:ln>
        </p:spPr>
        <p:txBody>
          <a:bodyPr anchorCtr="0" anchor="t" bIns="45700" lIns="91425" spcFirstLastPara="1" rIns="91425" wrap="square" tIns="45700">
            <a:normAutofit lnSpcReduction="20000"/>
          </a:bodyPr>
          <a:lstStyle/>
          <a:p>
            <a:pPr indent="0" lvl="1" marL="0" rtl="0" algn="l">
              <a:lnSpc>
                <a:spcPct val="90000"/>
              </a:lnSpc>
              <a:spcBef>
                <a:spcPts val="0"/>
              </a:spcBef>
              <a:spcAft>
                <a:spcPts val="0"/>
              </a:spcAft>
              <a:buClr>
                <a:schemeClr val="dk1"/>
              </a:buClr>
              <a:buSzPts val="1800"/>
              <a:buNone/>
            </a:pPr>
            <a:r>
              <a:rPr b="1" lang="en-US" u="sng"/>
              <a:t>Testing (Oct 25, 2025)</a:t>
            </a:r>
            <a:endParaRPr/>
          </a:p>
          <a:p>
            <a:pPr indent="-228600" lvl="1" marL="342900" rtl="0" algn="l">
              <a:lnSpc>
                <a:spcPct val="90000"/>
              </a:lnSpc>
              <a:spcBef>
                <a:spcPts val="375"/>
              </a:spcBef>
              <a:spcAft>
                <a:spcPts val="0"/>
              </a:spcAft>
              <a:buClr>
                <a:schemeClr val="dk1"/>
              </a:buClr>
              <a:buSzPts val="1800"/>
              <a:buNone/>
            </a:pPr>
            <a:r>
              <a:t/>
            </a:r>
            <a:endParaRPr/>
          </a:p>
          <a:p>
            <a:pPr indent="-342900" lvl="1" marL="342900" rtl="0" algn="l">
              <a:lnSpc>
                <a:spcPct val="90000"/>
              </a:lnSpc>
              <a:spcBef>
                <a:spcPts val="375"/>
              </a:spcBef>
              <a:spcAft>
                <a:spcPts val="0"/>
              </a:spcAft>
              <a:buClr>
                <a:schemeClr val="dk1"/>
              </a:buClr>
              <a:buSzPts val="1800"/>
              <a:buChar char="•"/>
            </a:pPr>
            <a:r>
              <a:rPr lang="en-US"/>
              <a:t>For the test date, CDE will be providing connectivity access to its DR data center. This test will cover logon, heartbeats, test requests and logouts for the services listed below. Note that order entry, market data subscriptions, trade matching and drop copy application-level messages will be out of scope for this testing</a:t>
            </a:r>
            <a:endParaRPr/>
          </a:p>
          <a:p>
            <a:pPr indent="0" lvl="1" marL="0" rtl="0" algn="l">
              <a:lnSpc>
                <a:spcPct val="90000"/>
              </a:lnSpc>
              <a:spcBef>
                <a:spcPts val="375"/>
              </a:spcBef>
              <a:spcAft>
                <a:spcPts val="0"/>
              </a:spcAft>
              <a:buClr>
                <a:schemeClr val="dk1"/>
              </a:buClr>
              <a:buSzPts val="1800"/>
              <a:buNone/>
            </a:pPr>
            <a:r>
              <a:t/>
            </a:r>
            <a:endParaRPr/>
          </a:p>
          <a:p>
            <a:pPr indent="0" lvl="1" marL="0" rtl="0" algn="l">
              <a:lnSpc>
                <a:spcPct val="90000"/>
              </a:lnSpc>
              <a:spcBef>
                <a:spcPts val="375"/>
              </a:spcBef>
              <a:spcAft>
                <a:spcPts val="0"/>
              </a:spcAft>
              <a:buClr>
                <a:schemeClr val="dk1"/>
              </a:buClr>
              <a:buSzPts val="1800"/>
              <a:buNone/>
            </a:pPr>
            <a:r>
              <a:rPr b="1" lang="en-US" u="sng"/>
              <a:t>Available Services (for connectivity testing)</a:t>
            </a:r>
            <a:endParaRPr/>
          </a:p>
          <a:p>
            <a:pPr indent="0" lvl="1" marL="0" rtl="0" algn="l">
              <a:lnSpc>
                <a:spcPct val="90000"/>
              </a:lnSpc>
              <a:spcBef>
                <a:spcPts val="375"/>
              </a:spcBef>
              <a:spcAft>
                <a:spcPts val="0"/>
              </a:spcAft>
              <a:buClr>
                <a:schemeClr val="dk1"/>
              </a:buClr>
              <a:buSzPts val="1800"/>
              <a:buNone/>
            </a:pPr>
            <a:r>
              <a:t/>
            </a:r>
            <a:endParaRPr/>
          </a:p>
          <a:p>
            <a:pPr indent="-342900" lvl="0" marL="342900" rtl="0" algn="l">
              <a:lnSpc>
                <a:spcPct val="90000"/>
              </a:lnSpc>
              <a:spcBef>
                <a:spcPts val="750"/>
              </a:spcBef>
              <a:spcAft>
                <a:spcPts val="0"/>
              </a:spcAft>
              <a:buClr>
                <a:schemeClr val="dk1"/>
              </a:buClr>
              <a:buSzPts val="1800"/>
              <a:buChar char="•"/>
            </a:pPr>
            <a:r>
              <a:rPr lang="en-US" sz="1800"/>
              <a:t>FIX Order &amp; Market Data Sessions</a:t>
            </a:r>
            <a:endParaRPr/>
          </a:p>
          <a:p>
            <a:pPr indent="-342900" lvl="0" marL="342900" rtl="0" algn="l">
              <a:lnSpc>
                <a:spcPct val="90000"/>
              </a:lnSpc>
              <a:spcBef>
                <a:spcPts val="750"/>
              </a:spcBef>
              <a:spcAft>
                <a:spcPts val="0"/>
              </a:spcAft>
              <a:buClr>
                <a:schemeClr val="dk1"/>
              </a:buClr>
              <a:buSzPts val="1800"/>
              <a:buChar char="•"/>
            </a:pPr>
            <a:r>
              <a:rPr lang="en-US" sz="1800"/>
              <a:t>Binary Order &amp; Market Data</a:t>
            </a:r>
            <a:endParaRPr/>
          </a:p>
          <a:p>
            <a:pPr indent="-342900" lvl="0" marL="342900" rtl="0" algn="l">
              <a:lnSpc>
                <a:spcPct val="90000"/>
              </a:lnSpc>
              <a:spcBef>
                <a:spcPts val="750"/>
              </a:spcBef>
              <a:spcAft>
                <a:spcPts val="0"/>
              </a:spcAft>
              <a:buClr>
                <a:schemeClr val="dk1"/>
              </a:buClr>
              <a:buSzPts val="1800"/>
              <a:buChar char="•"/>
            </a:pPr>
            <a:r>
              <a:rPr lang="en-US" sz="1800"/>
              <a:t>FIX Drop Copy sessions</a:t>
            </a:r>
            <a:endParaRPr/>
          </a:p>
          <a:p>
            <a:pPr indent="-342900" lvl="0" marL="342900" rtl="0" algn="l">
              <a:lnSpc>
                <a:spcPct val="90000"/>
              </a:lnSpc>
              <a:spcBef>
                <a:spcPts val="750"/>
              </a:spcBef>
              <a:spcAft>
                <a:spcPts val="0"/>
              </a:spcAft>
              <a:buClr>
                <a:schemeClr val="dk1"/>
              </a:buClr>
              <a:buSzPts val="1800"/>
              <a:buChar char="•"/>
            </a:pPr>
            <a:r>
              <a:rPr lang="en-US" sz="1800"/>
              <a:t>DR Exchange Admin Portal</a:t>
            </a:r>
            <a:endParaRPr/>
          </a:p>
          <a:p>
            <a:pPr indent="-228600" lvl="1" marL="342900" rtl="0" algn="l">
              <a:lnSpc>
                <a:spcPct val="90000"/>
              </a:lnSpc>
              <a:spcBef>
                <a:spcPts val="375"/>
              </a:spcBef>
              <a:spcAft>
                <a:spcPts val="0"/>
              </a:spcAft>
              <a:buClr>
                <a:schemeClr val="dk1"/>
              </a:buClr>
              <a:buSzPts val="1800"/>
              <a:buNone/>
            </a:pPr>
            <a:r>
              <a:t/>
            </a:r>
            <a:endParaRPr sz="1800"/>
          </a:p>
          <a:p>
            <a:pPr indent="0" lvl="1" marL="0" rtl="0" algn="l">
              <a:lnSpc>
                <a:spcPct val="90000"/>
              </a:lnSpc>
              <a:spcBef>
                <a:spcPts val="375"/>
              </a:spcBef>
              <a:spcAft>
                <a:spcPts val="0"/>
              </a:spcAft>
              <a:buClr>
                <a:schemeClr val="dk1"/>
              </a:buClr>
              <a:buSzPts val="1800"/>
              <a:buNone/>
            </a:pPr>
            <a:r>
              <a:t/>
            </a:r>
            <a:endParaRPr sz="1800"/>
          </a:p>
          <a:p>
            <a:pPr indent="-38100" lvl="0" marL="171450" rtl="0" algn="l">
              <a:lnSpc>
                <a:spcPct val="90000"/>
              </a:lnSpc>
              <a:spcBef>
                <a:spcPts val="750"/>
              </a:spcBef>
              <a:spcAft>
                <a:spcPts val="0"/>
              </a:spcAft>
              <a:buClr>
                <a:schemeClr val="dk1"/>
              </a:buClr>
              <a:buSzPts val="210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26"/>
          <p:cNvSpPr txBox="1"/>
          <p:nvPr/>
        </p:nvSpPr>
        <p:spPr>
          <a:xfrm>
            <a:off x="609432" y="286200"/>
            <a:ext cx="7153920" cy="12024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rgbClr val="294661"/>
              </a:buClr>
              <a:buSzPts val="2800"/>
              <a:buFont typeface="Lato"/>
              <a:buNone/>
            </a:pPr>
            <a:r>
              <a:rPr b="1" lang="en-US" sz="2800">
                <a:solidFill>
                  <a:srgbClr val="294661"/>
                </a:solidFill>
                <a:latin typeface="Lato"/>
                <a:ea typeface="Lato"/>
                <a:cs typeface="Lato"/>
                <a:sym typeface="Lato"/>
              </a:rPr>
              <a:t>COINBASE DERIVATIVES (Cont’d)</a:t>
            </a:r>
            <a:endParaRPr/>
          </a:p>
        </p:txBody>
      </p:sp>
      <p:sp>
        <p:nvSpPr>
          <p:cNvPr id="62" name="Google Shape;62;p26"/>
          <p:cNvSpPr txBox="1"/>
          <p:nvPr/>
        </p:nvSpPr>
        <p:spPr>
          <a:xfrm>
            <a:off x="609432" y="1660003"/>
            <a:ext cx="7464960" cy="4601901"/>
          </a:xfrm>
          <a:prstGeom prst="rect">
            <a:avLst/>
          </a:prstGeom>
          <a:noFill/>
          <a:ln>
            <a:noFill/>
          </a:ln>
        </p:spPr>
        <p:txBody>
          <a:bodyPr anchorCtr="0" anchor="t" bIns="45700" lIns="91425" spcFirstLastPara="1" rIns="91425" wrap="square" tIns="45700">
            <a:noAutofit/>
          </a:bodyPr>
          <a:lstStyle/>
          <a:p>
            <a:pPr indent="-171450" lvl="0" marL="171450" marR="0" rtl="0" algn="l">
              <a:spcBef>
                <a:spcPts val="0"/>
              </a:spcBef>
              <a:spcAft>
                <a:spcPts val="0"/>
              </a:spcAft>
              <a:buNone/>
            </a:pPr>
            <a:r>
              <a:rPr b="1" lang="en-US" sz="1800" u="sng">
                <a:solidFill>
                  <a:srgbClr val="000000"/>
                </a:solidFill>
                <a:latin typeface="Lato"/>
                <a:ea typeface="Lato"/>
                <a:cs typeface="Lato"/>
                <a:sym typeface="Lato"/>
              </a:rPr>
              <a:t>Credentials &amp; Connectivity Details</a:t>
            </a:r>
            <a:endParaRPr/>
          </a:p>
          <a:p>
            <a:pPr indent="-171450" lvl="0" marL="171450" marR="0" rtl="0" algn="l">
              <a:spcBef>
                <a:spcPts val="0"/>
              </a:spcBef>
              <a:spcAft>
                <a:spcPts val="0"/>
              </a:spcAft>
              <a:buNone/>
            </a:pPr>
            <a:r>
              <a:t/>
            </a:r>
            <a:endParaRPr sz="1600">
              <a:solidFill>
                <a:srgbClr val="000000"/>
              </a:solidFill>
              <a:latin typeface="Lato"/>
              <a:ea typeface="Lato"/>
              <a:cs typeface="Lato"/>
              <a:sym typeface="Lato"/>
            </a:endParaRPr>
          </a:p>
          <a:p>
            <a:pPr indent="-171450" lvl="0" marL="171450" marR="0" rtl="0" algn="l">
              <a:spcBef>
                <a:spcPts val="0"/>
              </a:spcBef>
              <a:spcAft>
                <a:spcPts val="0"/>
              </a:spcAft>
              <a:buNone/>
            </a:pPr>
            <a:r>
              <a:rPr lang="en-US" sz="1800">
                <a:solidFill>
                  <a:srgbClr val="000000"/>
                </a:solidFill>
                <a:latin typeface="Lato"/>
                <a:ea typeface="Lato"/>
                <a:cs typeface="Lato"/>
                <a:sym typeface="Lato"/>
              </a:rPr>
              <a:t>Customers can use their production credentials to connect to these</a:t>
            </a:r>
            <a:endParaRPr/>
          </a:p>
          <a:p>
            <a:pPr indent="-171450" lvl="0" marL="171450" marR="0" rtl="0" algn="l">
              <a:spcBef>
                <a:spcPts val="0"/>
              </a:spcBef>
              <a:spcAft>
                <a:spcPts val="0"/>
              </a:spcAft>
              <a:buNone/>
            </a:pPr>
            <a:r>
              <a:rPr lang="en-US" sz="1800">
                <a:solidFill>
                  <a:srgbClr val="000000"/>
                </a:solidFill>
                <a:latin typeface="Lato"/>
                <a:ea typeface="Lato"/>
                <a:cs typeface="Lato"/>
                <a:sym typeface="Lato"/>
              </a:rPr>
              <a:t>services. Please contact Coinbase Derivatives Exchange to get details of</a:t>
            </a:r>
            <a:endParaRPr/>
          </a:p>
          <a:p>
            <a:pPr indent="-171450" lvl="0" marL="171450" marR="0" rtl="0" algn="l">
              <a:spcBef>
                <a:spcPts val="0"/>
              </a:spcBef>
              <a:spcAft>
                <a:spcPts val="0"/>
              </a:spcAft>
              <a:buNone/>
            </a:pPr>
            <a:r>
              <a:rPr lang="en-US" sz="1800">
                <a:solidFill>
                  <a:srgbClr val="000000"/>
                </a:solidFill>
                <a:latin typeface="Lato"/>
                <a:ea typeface="Lato"/>
                <a:cs typeface="Lato"/>
                <a:sym typeface="Lato"/>
              </a:rPr>
              <a:t>DR connectivity IPs/ports/links etc., </a:t>
            </a:r>
            <a:r>
              <a:rPr b="1" lang="en-US" sz="1800">
                <a:solidFill>
                  <a:srgbClr val="000000"/>
                </a:solidFill>
                <a:latin typeface="Lato"/>
                <a:ea typeface="Lato"/>
                <a:cs typeface="Lato"/>
                <a:sym typeface="Lato"/>
              </a:rPr>
              <a:t>at least 10 days</a:t>
            </a:r>
            <a:r>
              <a:rPr lang="en-US" sz="1800">
                <a:solidFill>
                  <a:srgbClr val="000000"/>
                </a:solidFill>
                <a:latin typeface="Lato"/>
                <a:ea typeface="Lato"/>
                <a:cs typeface="Lato"/>
                <a:sym typeface="Lato"/>
              </a:rPr>
              <a:t> prior to the test</a:t>
            </a:r>
            <a:endParaRPr/>
          </a:p>
          <a:p>
            <a:pPr indent="-171450" lvl="0" marL="171450" marR="0" rtl="0" algn="l">
              <a:spcBef>
                <a:spcPts val="0"/>
              </a:spcBef>
              <a:spcAft>
                <a:spcPts val="0"/>
              </a:spcAft>
              <a:buNone/>
            </a:pPr>
            <a:r>
              <a:rPr lang="en-US" sz="1800">
                <a:solidFill>
                  <a:srgbClr val="000000"/>
                </a:solidFill>
                <a:latin typeface="Lato"/>
                <a:ea typeface="Lato"/>
                <a:cs typeface="Lato"/>
                <a:sym typeface="Lato"/>
              </a:rPr>
              <a:t>date.</a:t>
            </a:r>
            <a:endParaRPr/>
          </a:p>
          <a:p>
            <a:pPr indent="-171450" lvl="0" marL="171450" marR="0" rtl="0" algn="l">
              <a:spcBef>
                <a:spcPts val="0"/>
              </a:spcBef>
              <a:spcAft>
                <a:spcPts val="0"/>
              </a:spcAft>
              <a:buNone/>
            </a:pPr>
            <a:r>
              <a:t/>
            </a:r>
            <a:endParaRPr b="1" sz="1600" u="sng">
              <a:solidFill>
                <a:srgbClr val="000000"/>
              </a:solidFill>
              <a:latin typeface="Lato"/>
              <a:ea typeface="Lato"/>
              <a:cs typeface="Lato"/>
              <a:sym typeface="Lato"/>
            </a:endParaRPr>
          </a:p>
          <a:p>
            <a:pPr indent="-171450" lvl="0" marL="171450" marR="0" rtl="0" algn="l">
              <a:spcBef>
                <a:spcPts val="0"/>
              </a:spcBef>
              <a:spcAft>
                <a:spcPts val="0"/>
              </a:spcAft>
              <a:buNone/>
            </a:pPr>
            <a:r>
              <a:rPr b="1" lang="en-US" sz="1800" u="sng">
                <a:solidFill>
                  <a:srgbClr val="000000"/>
                </a:solidFill>
                <a:latin typeface="Lato"/>
                <a:ea typeface="Lato"/>
                <a:cs typeface="Lato"/>
                <a:sym typeface="Lato"/>
              </a:rPr>
              <a:t>Test Schedule (Oct 25, 202</a:t>
            </a:r>
            <a:r>
              <a:rPr b="1" lang="en-US" sz="1800" u="sng">
                <a:latin typeface="Lato"/>
                <a:ea typeface="Lato"/>
                <a:cs typeface="Lato"/>
                <a:sym typeface="Lato"/>
              </a:rPr>
              <a:t>5</a:t>
            </a:r>
            <a:r>
              <a:rPr b="1" lang="en-US" sz="1800" u="sng">
                <a:solidFill>
                  <a:srgbClr val="000000"/>
                </a:solidFill>
                <a:latin typeface="Lato"/>
                <a:ea typeface="Lato"/>
                <a:cs typeface="Lato"/>
                <a:sym typeface="Lato"/>
              </a:rPr>
              <a:t>)</a:t>
            </a:r>
            <a:endParaRPr sz="1800">
              <a:solidFill>
                <a:srgbClr val="000000"/>
              </a:solidFill>
              <a:latin typeface="Lato"/>
              <a:ea typeface="Lato"/>
              <a:cs typeface="Lato"/>
              <a:sym typeface="Lato"/>
            </a:endParaRPr>
          </a:p>
          <a:p>
            <a:pPr indent="-171450" lvl="0" marL="171450" marR="0" rtl="0" algn="l">
              <a:spcBef>
                <a:spcPts val="0"/>
              </a:spcBef>
              <a:spcAft>
                <a:spcPts val="0"/>
              </a:spcAft>
              <a:buNone/>
            </a:pPr>
            <a:r>
              <a:t/>
            </a:r>
            <a:endParaRPr sz="1600">
              <a:solidFill>
                <a:srgbClr val="000000"/>
              </a:solidFill>
              <a:latin typeface="Lato"/>
              <a:ea typeface="Lato"/>
              <a:cs typeface="Lato"/>
              <a:sym typeface="Lato"/>
            </a:endParaRPr>
          </a:p>
          <a:p>
            <a:pPr indent="-171450" lvl="0" marL="171450" marR="0" rtl="0" algn="l">
              <a:spcBef>
                <a:spcPts val="0"/>
              </a:spcBef>
              <a:spcAft>
                <a:spcPts val="0"/>
              </a:spcAft>
              <a:buNone/>
            </a:pPr>
            <a:r>
              <a:rPr lang="en-US" sz="1800">
                <a:solidFill>
                  <a:srgbClr val="000000"/>
                </a:solidFill>
                <a:latin typeface="Lato"/>
                <a:ea typeface="Lato"/>
                <a:cs typeface="Lato"/>
                <a:sym typeface="Lato"/>
              </a:rPr>
              <a:t>9:00 AM ET: Connectivity is available for DR </a:t>
            </a:r>
            <a:endParaRPr/>
          </a:p>
          <a:p>
            <a:pPr indent="-171450" lvl="0" marL="171450" marR="0" rtl="0" algn="l">
              <a:spcBef>
                <a:spcPts val="0"/>
              </a:spcBef>
              <a:spcAft>
                <a:spcPts val="0"/>
              </a:spcAft>
              <a:buNone/>
            </a:pPr>
            <a:r>
              <a:rPr lang="en-US" sz="1800">
                <a:solidFill>
                  <a:srgbClr val="000000"/>
                </a:solidFill>
                <a:latin typeface="Lato"/>
                <a:ea typeface="Lato"/>
                <a:cs typeface="Lato"/>
                <a:sym typeface="Lato"/>
              </a:rPr>
              <a:t>12:00 PM ET: DR Exercise will conclude </a:t>
            </a:r>
            <a:endParaRPr/>
          </a:p>
          <a:p>
            <a:pPr indent="-171450" lvl="0" marL="171450" marR="0" rtl="0" algn="l">
              <a:spcBef>
                <a:spcPts val="0"/>
              </a:spcBef>
              <a:spcAft>
                <a:spcPts val="0"/>
              </a:spcAft>
              <a:buNone/>
            </a:pPr>
            <a:r>
              <a:t/>
            </a:r>
            <a:endParaRPr b="1" sz="1600" u="sng">
              <a:solidFill>
                <a:srgbClr val="000000"/>
              </a:solidFill>
              <a:latin typeface="Lato"/>
              <a:ea typeface="Lato"/>
              <a:cs typeface="Lato"/>
              <a:sym typeface="Lato"/>
            </a:endParaRPr>
          </a:p>
          <a:p>
            <a:pPr indent="-171450" lvl="0" marL="171450" marR="0" rtl="0" algn="l">
              <a:spcBef>
                <a:spcPts val="0"/>
              </a:spcBef>
              <a:spcAft>
                <a:spcPts val="0"/>
              </a:spcAft>
              <a:buNone/>
            </a:pPr>
            <a:r>
              <a:rPr b="1" lang="en-US" sz="1800" u="sng">
                <a:solidFill>
                  <a:srgbClr val="000000"/>
                </a:solidFill>
                <a:latin typeface="Lato"/>
                <a:ea typeface="Lato"/>
                <a:cs typeface="Lato"/>
                <a:sym typeface="Lato"/>
              </a:rPr>
              <a:t>Contact Details</a:t>
            </a:r>
            <a:endParaRPr sz="1800">
              <a:solidFill>
                <a:srgbClr val="000000"/>
              </a:solidFill>
              <a:latin typeface="Lato"/>
              <a:ea typeface="Lato"/>
              <a:cs typeface="Lato"/>
              <a:sym typeface="Lato"/>
            </a:endParaRPr>
          </a:p>
          <a:p>
            <a:pPr indent="-171450" lvl="0" marL="171450" marR="0" rtl="0" algn="l">
              <a:spcBef>
                <a:spcPts val="0"/>
              </a:spcBef>
              <a:spcAft>
                <a:spcPts val="0"/>
              </a:spcAft>
              <a:buNone/>
            </a:pPr>
            <a:r>
              <a:t/>
            </a:r>
            <a:endParaRPr i="1" sz="1600">
              <a:solidFill>
                <a:srgbClr val="000000"/>
              </a:solidFill>
              <a:latin typeface="Lato"/>
              <a:ea typeface="Lato"/>
              <a:cs typeface="Lato"/>
              <a:sym typeface="Lato"/>
            </a:endParaRPr>
          </a:p>
          <a:p>
            <a:pPr indent="-171450" lvl="0" marL="171450" marR="0" rtl="0" algn="l">
              <a:spcBef>
                <a:spcPts val="0"/>
              </a:spcBef>
              <a:spcAft>
                <a:spcPts val="0"/>
              </a:spcAft>
              <a:buNone/>
            </a:pPr>
            <a:r>
              <a:rPr i="1" lang="en-US" sz="1800">
                <a:solidFill>
                  <a:srgbClr val="000000"/>
                </a:solidFill>
                <a:latin typeface="Lato"/>
                <a:ea typeface="Lato"/>
                <a:cs typeface="Lato"/>
                <a:sym typeface="Lato"/>
              </a:rPr>
              <a:t>Derivatives Command Center</a:t>
            </a:r>
            <a:endParaRPr sz="1800">
              <a:solidFill>
                <a:srgbClr val="000000"/>
              </a:solidFill>
              <a:latin typeface="Lato"/>
              <a:ea typeface="Lato"/>
              <a:cs typeface="Lato"/>
              <a:sym typeface="Lato"/>
            </a:endParaRPr>
          </a:p>
          <a:p>
            <a:pPr indent="-171450" lvl="0" marL="171450" marR="0" rtl="0" algn="l">
              <a:spcBef>
                <a:spcPts val="0"/>
              </a:spcBef>
              <a:spcAft>
                <a:spcPts val="0"/>
              </a:spcAft>
              <a:buNone/>
            </a:pPr>
            <a:r>
              <a:rPr lang="en-US" sz="1800" u="sng">
                <a:solidFill>
                  <a:srgbClr val="000000"/>
                </a:solidFill>
                <a:latin typeface="Lato"/>
                <a:ea typeface="Lato"/>
                <a:cs typeface="Lato"/>
                <a:sym typeface="Lato"/>
                <a:hlinkClick r:id="rId3">
                  <a:extLst>
                    <a:ext uri="{A12FA001-AC4F-418D-AE19-62706E023703}">
                      <ahyp:hlinkClr val="tx"/>
                    </a:ext>
                  </a:extLst>
                </a:hlinkClick>
              </a:rPr>
              <a:t>derivatives@coinbase.com</a:t>
            </a:r>
            <a:endParaRPr sz="1800">
              <a:solidFill>
                <a:srgbClr val="000000"/>
              </a:solidFill>
              <a:latin typeface="Lato"/>
              <a:ea typeface="Lato"/>
              <a:cs typeface="Lato"/>
              <a:sym typeface="Lato"/>
            </a:endParaRPr>
          </a:p>
          <a:p>
            <a:pPr indent="-171450" lvl="0" marL="171450" marR="0" rtl="0" algn="l">
              <a:spcBef>
                <a:spcPts val="0"/>
              </a:spcBef>
              <a:spcAft>
                <a:spcPts val="0"/>
              </a:spcAft>
              <a:buNone/>
            </a:pPr>
            <a:r>
              <a:rPr lang="en-US" sz="1800">
                <a:solidFill>
                  <a:srgbClr val="000000"/>
                </a:solidFill>
                <a:latin typeface="Lato"/>
                <a:ea typeface="Lato"/>
                <a:cs typeface="Lato"/>
                <a:sym typeface="Lato"/>
              </a:rPr>
              <a:t>+1 (312) 469-0985</a:t>
            </a:r>
            <a:endParaRPr/>
          </a:p>
          <a:p>
            <a:pPr indent="-171450" lvl="0" marL="171450" marR="0" rtl="0" algn="l">
              <a:lnSpc>
                <a:spcPct val="90000"/>
              </a:lnSpc>
              <a:spcBef>
                <a:spcPts val="703"/>
              </a:spcBef>
              <a:spcAft>
                <a:spcPts val="0"/>
              </a:spcAft>
              <a:buNone/>
            </a:pPr>
            <a:r>
              <a:t/>
            </a:r>
            <a:endParaRPr sz="1904">
              <a:solidFill>
                <a:srgbClr val="294661"/>
              </a:solidFill>
              <a:latin typeface="Lato"/>
              <a:ea typeface="Lato"/>
              <a:cs typeface="Lato"/>
              <a:sym typeface="Lato"/>
            </a:endParaRPr>
          </a:p>
        </p:txBody>
      </p:sp>
    </p:spTree>
  </p:cSld>
  <p:clrMapOvr>
    <a:masterClrMapping/>
  </p:clrMapOvr>
</p:sld>
</file>

<file path=ppt/theme/theme1.xml><?xml version="1.0" encoding="utf-8"?>
<a:theme xmlns:a="http://schemas.openxmlformats.org/drawingml/2006/main" xmlns:r="http://schemas.openxmlformats.org/officeDocument/2006/relationships" name="Title Slides">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2020-08-08T18:31:41Z</dcterms:created>
  <dc:creator>Steve P.</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