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256" r:id="rId9"/>
    <p:sldId id="3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A7049-021A-C748-8EF2-601E5120E4D4}" v="17" dt="2024-08-14T11:47:52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FE79CBD-FCDC-7622-2A7C-7D146C02A6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007000-4658-A647-9529-962A61B67DD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CF332C32-8CBB-1DB9-75A7-F046D43F5C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B33BBC89-4A3F-859E-DD0B-89E0273E532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ECA4AF-90EF-A073-2569-DCF47EF581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D3B690-3E5D-1A40-8594-41C4FA29099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58977977-9210-1375-27FC-20F9385866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525C0CDD-A387-8A8C-B76D-A036F4D163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28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2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D8F508D-CF2A-FAEA-B9B1-0B5ED72B1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760" y="254519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algn="ctr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33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 EXCHANGE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A0D227BE-55C5-BD2A-6A8C-C87D8F1F4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40" y="1553378"/>
            <a:ext cx="7464960" cy="444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813"/>
              </a:spcBef>
              <a:buClrTx/>
              <a:buFontTx/>
              <a:buNone/>
            </a:pPr>
            <a:r>
              <a:rPr lang="en-US" altLang="en-US" sz="2000" i="1" dirty="0" err="1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</a:t>
            </a:r>
            <a:r>
              <a:rPr lang="en-US" altLang="en-US" sz="2000" i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Contact: Seth Larson, Director of Operations and Market Surveillance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Connectivity testing will be on an ad-hoc basis during September for those signed up via the FIA website (If applicable)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Pre-test requirement - Users must register via the FIA website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will fail-over to the DR site at 7:30 am EST the day of the test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All platform activity will be removed after the test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Trading date will be October 5th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06E6ADC-0621-2076-D973-9CD5DDD9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286200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28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 EXCHANGE (Cont’d)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16D51974-1DFC-0AF2-6A17-94B524D8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1660004"/>
            <a:ext cx="7464960" cy="39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</a:t>
            </a: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provide orders and connectivity for participants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FCMs can use direct connection or coordinate with CQG to run the test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Trade Fills will be verified with MGEX and represent a completed test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 support please call (312) 500-3882 or email </a:t>
            </a:r>
            <a:r>
              <a:rPr lang="en-US" altLang="en-US" sz="2000" u="sng" dirty="0" err="1">
                <a:solidFill>
                  <a:srgbClr val="00A4E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help@exchange.bitnomial.com</a:t>
            </a: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703"/>
              </a:spcBef>
            </a:pPr>
            <a:endParaRPr lang="en-US" altLang="en-US" sz="1905" dirty="0">
              <a:solidFill>
                <a:srgbClr val="29466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15783</TotalTime>
  <Words>133</Words>
  <Application>Microsoft Macintosh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191</cp:revision>
  <dcterms:created xsi:type="dcterms:W3CDTF">2020-08-08T18:31:41Z</dcterms:created>
  <dcterms:modified xsi:type="dcterms:W3CDTF">2024-10-02T20:49:57Z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