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2"/>
  </p:notesMasterIdLst>
  <p:sldIdLst>
    <p:sldId id="313" r:id="rId9"/>
    <p:sldId id="339" r:id="rId10"/>
    <p:sldId id="34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86"/>
    <p:restoredTop sz="94715"/>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9/18/23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9/18/23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9/18/23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9/18/23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14th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0001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23rd</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13125</TotalTime>
  <Words>587</Words>
  <Application>Microsoft Macintosh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ICE EXCHANGE</vt:lpstr>
      <vt:lpstr>ICE EXCHANGE (Cont’d)</vt:lpstr>
      <vt:lpstr>ICE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150</cp:revision>
  <dcterms:created xsi:type="dcterms:W3CDTF">2020-08-08T18:31:41Z</dcterms:created>
  <dcterms:modified xsi:type="dcterms:W3CDTF">2023-09-18T21:37:04Z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