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 id="2147483761" r:id="rId5"/>
    <p:sldMasterId id="2147483742" r:id="rId6"/>
    <p:sldMasterId id="2147483766" r:id="rId7"/>
    <p:sldMasterId id="2147483740" r:id="rId8"/>
  </p:sldMasterIdLst>
  <p:notesMasterIdLst>
    <p:notesMasterId r:id="rId11"/>
  </p:notesMasterIdLst>
  <p:sldIdLst>
    <p:sldId id="289" r:id="rId9"/>
    <p:sldId id="32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86"/>
    <p:restoredTop sz="94708"/>
  </p:normalViewPr>
  <p:slideViewPr>
    <p:cSldViewPr snapToGrid="0">
      <p:cViewPr varScale="1">
        <p:scale>
          <a:sx n="118" d="100"/>
          <a:sy n="118" d="100"/>
        </p:scale>
        <p:origin x="113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2.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Lato" panose="020F0502020204030203"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Lato" panose="020F0502020204030203" pitchFamily="34" charset="0"/>
              </a:defRPr>
            </a:lvl1pPr>
          </a:lstStyle>
          <a:p>
            <a:fld id="{7E9973D8-64F4-E64F-818B-00189F1CBE1D}" type="datetimeFigureOut">
              <a:rPr lang="en-US" smtClean="0"/>
              <a:pPr/>
              <a:t>8/31/23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Lato" panose="020F0502020204030203"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Lato" panose="020F0502020204030203" pitchFamily="34" charset="0"/>
              </a:defRPr>
            </a:lvl1pPr>
          </a:lstStyle>
          <a:p>
            <a:fld id="{EC8910C8-7F42-834C-9FC5-8419262F27BE}" type="slidenum">
              <a:rPr lang="en-US" smtClean="0"/>
              <a:pPr/>
              <a:t>‹#›</a:t>
            </a:fld>
            <a:endParaRPr lang="en-US"/>
          </a:p>
        </p:txBody>
      </p:sp>
    </p:spTree>
    <p:extLst>
      <p:ext uri="{BB962C8B-B14F-4D97-AF65-F5344CB8AC3E}">
        <p14:creationId xmlns:p14="http://schemas.microsoft.com/office/powerpoint/2010/main" val="2826057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Lato" panose="020F0502020204030203" pitchFamily="34" charset="0"/>
        <a:ea typeface="+mn-ea"/>
        <a:cs typeface="+mn-cs"/>
      </a:defRPr>
    </a:lvl1pPr>
    <a:lvl2pPr marL="457200" algn="l" defTabSz="914400" rtl="0" eaLnBrk="1" latinLnBrk="0" hangingPunct="1">
      <a:defRPr sz="1200" b="0" i="0" kern="1200">
        <a:solidFill>
          <a:schemeClr val="tx1"/>
        </a:solidFill>
        <a:latin typeface="Lato" panose="020F0502020204030203" pitchFamily="34" charset="0"/>
        <a:ea typeface="+mn-ea"/>
        <a:cs typeface="+mn-cs"/>
      </a:defRPr>
    </a:lvl2pPr>
    <a:lvl3pPr marL="914400" algn="l" defTabSz="914400" rtl="0" eaLnBrk="1" latinLnBrk="0" hangingPunct="1">
      <a:defRPr sz="1200" b="0" i="0" kern="1200">
        <a:solidFill>
          <a:schemeClr val="tx1"/>
        </a:solidFill>
        <a:latin typeface="Lato" panose="020F0502020204030203" pitchFamily="34" charset="0"/>
        <a:ea typeface="+mn-ea"/>
        <a:cs typeface="+mn-cs"/>
      </a:defRPr>
    </a:lvl3pPr>
    <a:lvl4pPr marL="1371600" algn="l" defTabSz="914400" rtl="0" eaLnBrk="1" latinLnBrk="0" hangingPunct="1">
      <a:defRPr sz="1200" b="0" i="0" kern="1200">
        <a:solidFill>
          <a:schemeClr val="tx1"/>
        </a:solidFill>
        <a:latin typeface="Lato" panose="020F0502020204030203" pitchFamily="34" charset="0"/>
        <a:ea typeface="+mn-ea"/>
        <a:cs typeface="+mn-cs"/>
      </a:defRPr>
    </a:lvl4pPr>
    <a:lvl5pPr marL="1828800" algn="l" defTabSz="914400" rtl="0" eaLnBrk="1" latinLnBrk="0" hangingPunct="1">
      <a:defRPr sz="1200" b="0" i="0" kern="1200">
        <a:solidFill>
          <a:schemeClr val="tx1"/>
        </a:solidFill>
        <a:latin typeface="Lato" panose="020F05020202040302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5141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908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81690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68109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869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53927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43705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69D2-EEC4-485C-BB42-95F6D1541A5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48268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658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5633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627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377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5" name="Date Placeholder 4">
            <a:extLst>
              <a:ext uri="{FF2B5EF4-FFF2-40B4-BE49-F238E27FC236}">
                <a16:creationId xmlns:a16="http://schemas.microsoft.com/office/drawing/2014/main" id="{22848B8F-5060-4ED7-9C12-540DA3A5BFD1}"/>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8/31/23</a:t>
            </a:fld>
            <a:endParaRPr lang="en-US"/>
          </a:p>
        </p:txBody>
      </p:sp>
      <p:sp>
        <p:nvSpPr>
          <p:cNvPr id="7" name="Slide Number Placeholder 6">
            <a:extLst>
              <a:ext uri="{FF2B5EF4-FFF2-40B4-BE49-F238E27FC236}">
                <a16:creationId xmlns:a16="http://schemas.microsoft.com/office/drawing/2014/main" id="{88FAE50A-1DE8-43A9-B575-E3C3F8090BC0}"/>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61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B399D-1353-4267-84E1-89DC2C37E220}"/>
              </a:ext>
            </a:extLst>
          </p:cNvPr>
          <p:cNvSpPr>
            <a:spLocks noGrp="1"/>
          </p:cNvSpPr>
          <p:nvPr>
            <p:ph type="title"/>
          </p:nvPr>
        </p:nvSpPr>
        <p:spPr>
          <a:xfrm>
            <a:off x="629841" y="206102"/>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F33871-DC4F-46E7-A5B2-B5FABD0A8E27}"/>
              </a:ext>
            </a:extLst>
          </p:cNvPr>
          <p:cNvSpPr>
            <a:spLocks noGrp="1"/>
          </p:cNvSpPr>
          <p:nvPr>
            <p:ph type="body" idx="1"/>
          </p:nvPr>
        </p:nvSpPr>
        <p:spPr>
          <a:xfrm>
            <a:off x="629842" y="1561895"/>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BDA2A-7836-4A83-AE5F-6747B23DBF72}"/>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9A3C65-59A7-4615-A19C-03817F6DAD3C}"/>
              </a:ext>
            </a:extLst>
          </p:cNvPr>
          <p:cNvSpPr>
            <a:spLocks noGrp="1"/>
          </p:cNvSpPr>
          <p:nvPr>
            <p:ph type="body" sz="quarter" idx="3"/>
          </p:nvPr>
        </p:nvSpPr>
        <p:spPr>
          <a:xfrm>
            <a:off x="4629150" y="1561895"/>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BAEEE-1986-4613-A262-C5A0B66423D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4">
            <a:extLst>
              <a:ext uri="{FF2B5EF4-FFF2-40B4-BE49-F238E27FC236}">
                <a16:creationId xmlns:a16="http://schemas.microsoft.com/office/drawing/2014/main" id="{39BFA68F-C36C-FF42-9D07-40C01FBE9EC0}"/>
              </a:ext>
            </a:extLst>
          </p:cNvPr>
          <p:cNvSpPr>
            <a:spLocks noGrp="1"/>
          </p:cNvSpPr>
          <p:nvPr>
            <p:ph type="dt" sz="half" idx="10"/>
          </p:nvPr>
        </p:nvSpPr>
        <p:spPr>
          <a:xfrm>
            <a:off x="628650" y="6356351"/>
            <a:ext cx="2057400" cy="365125"/>
          </a:xfrm>
          <a:prstGeom prst="rect">
            <a:avLst/>
          </a:prstGeom>
        </p:spPr>
        <p:txBody>
          <a:bodyPr/>
          <a:lstStyle>
            <a:lvl1pPr>
              <a:defRPr sz="1200"/>
            </a:lvl1pPr>
          </a:lstStyle>
          <a:p>
            <a:fld id="{479FE1AD-3F9A-4AC3-A78C-DCE865689AAC}" type="datetimeFigureOut">
              <a:rPr lang="en-US" smtClean="0"/>
              <a:pPr/>
              <a:t>8/31/23</a:t>
            </a:fld>
            <a:endParaRPr lang="en-US"/>
          </a:p>
        </p:txBody>
      </p:sp>
      <p:sp>
        <p:nvSpPr>
          <p:cNvPr id="11" name="Slide Number Placeholder 6">
            <a:extLst>
              <a:ext uri="{FF2B5EF4-FFF2-40B4-BE49-F238E27FC236}">
                <a16:creationId xmlns:a16="http://schemas.microsoft.com/office/drawing/2014/main" id="{5B639108-1F63-7640-8ECF-CAF5ACBFC281}"/>
              </a:ext>
            </a:extLst>
          </p:cNvPr>
          <p:cNvSpPr>
            <a:spLocks noGrp="1"/>
          </p:cNvSpPr>
          <p:nvPr>
            <p:ph type="sldNum" sz="quarter" idx="12"/>
          </p:nvPr>
        </p:nvSpPr>
        <p:spPr>
          <a:xfrm>
            <a:off x="2780472" y="6356351"/>
            <a:ext cx="3222763" cy="365125"/>
          </a:xfrm>
          <a:prstGeom prst="rect">
            <a:avLst/>
          </a:prstGeom>
        </p:spPr>
        <p:txBody>
          <a:bodyPr/>
          <a:lstStyle>
            <a:lvl1pPr algn="ctr">
              <a:defRPr sz="1200"/>
            </a:lvl1pPr>
          </a:lstStyle>
          <a:p>
            <a:fld id="{93963684-DCED-4DA0-88A9-0916697D9BC5}" type="slidenum">
              <a:rPr lang="en-US" smtClean="0"/>
              <a:pPr/>
              <a:t>‹#›</a:t>
            </a:fld>
            <a:endParaRPr lang="en-US"/>
          </a:p>
        </p:txBody>
      </p:sp>
    </p:spTree>
    <p:extLst>
      <p:ext uri="{BB962C8B-B14F-4D97-AF65-F5344CB8AC3E}">
        <p14:creationId xmlns:p14="http://schemas.microsoft.com/office/powerpoint/2010/main" val="4174581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A3D74-4300-472D-BF11-383EEAA227C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559EAF2-2ED2-4734-8162-87679CB847F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2C9229-16FC-4938-B489-9F96005F61D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C6ADFB-9834-41E8-A17C-476496F528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206DAF-6CA8-463A-B2A6-FB01064CEB2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C1DADD-CE4D-426F-A537-72DF92C4C630}"/>
              </a:ext>
            </a:extLst>
          </p:cNvPr>
          <p:cNvSpPr>
            <a:spLocks noGrp="1"/>
          </p:cNvSpPr>
          <p:nvPr>
            <p:ph type="dt" sz="half" idx="10"/>
          </p:nvPr>
        </p:nvSpPr>
        <p:spPr>
          <a:xfrm>
            <a:off x="628650" y="6356350"/>
            <a:ext cx="20574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C07F73-A887-42AF-A9E5-E3F343D3C91D}" type="datetimeFigureOut">
              <a:rPr lang="en-US" smtClean="0"/>
              <a:pPr/>
              <a:t>8/31/23</a:t>
            </a:fld>
            <a:endParaRPr lang="en-US"/>
          </a:p>
        </p:txBody>
      </p:sp>
      <p:sp>
        <p:nvSpPr>
          <p:cNvPr id="8" name="Footer Placeholder 7">
            <a:extLst>
              <a:ext uri="{FF2B5EF4-FFF2-40B4-BE49-F238E27FC236}">
                <a16:creationId xmlns:a16="http://schemas.microsoft.com/office/drawing/2014/main" id="{914ABA8B-E35D-40DD-B441-9FBEC5AF889B}"/>
              </a:ext>
            </a:extLst>
          </p:cNvPr>
          <p:cNvSpPr>
            <a:spLocks noGrp="1"/>
          </p:cNvSpPr>
          <p:nvPr>
            <p:ph type="ftr" sz="quarter" idx="11"/>
          </p:nvPr>
        </p:nvSpPr>
        <p:spPr>
          <a:xfrm>
            <a:off x="3028950" y="6356350"/>
            <a:ext cx="30861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sp>
        <p:nvSpPr>
          <p:cNvPr id="9" name="Slide Number Placeholder 8">
            <a:extLst>
              <a:ext uri="{FF2B5EF4-FFF2-40B4-BE49-F238E27FC236}">
                <a16:creationId xmlns:a16="http://schemas.microsoft.com/office/drawing/2014/main" id="{A7FD354C-B1B2-4C96-807E-2187C8B45340}"/>
              </a:ext>
            </a:extLst>
          </p:cNvPr>
          <p:cNvSpPr>
            <a:spLocks noGrp="1"/>
          </p:cNvSpPr>
          <p:nvPr>
            <p:ph type="sldNum" sz="quarter" idx="12"/>
          </p:nvPr>
        </p:nvSpPr>
        <p:spPr>
          <a:xfrm>
            <a:off x="6457950" y="6356350"/>
            <a:ext cx="20574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8860951-3C83-4875-A869-0586E7A52C8F}" type="slidenum">
              <a:rPr lang="en-US" smtClean="0"/>
              <a:pPr/>
              <a:t>‹#›</a:t>
            </a:fld>
            <a:endParaRPr lang="en-US"/>
          </a:p>
        </p:txBody>
      </p:sp>
    </p:spTree>
    <p:extLst>
      <p:ext uri="{BB962C8B-B14F-4D97-AF65-F5344CB8AC3E}">
        <p14:creationId xmlns:p14="http://schemas.microsoft.com/office/powerpoint/2010/main" val="3346208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2418-BCE1-4BC1-B121-1E5EB8D94A0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0610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054A6-A65C-4959-A604-068C25C24824}"/>
              </a:ext>
            </a:extLst>
          </p:cNvPr>
          <p:cNvSpPr>
            <a:spLocks noGrp="1"/>
          </p:cNvSpPr>
          <p:nvPr>
            <p:ph type="title"/>
          </p:nvPr>
        </p:nvSpPr>
        <p:spPr/>
        <p:txBody>
          <a:bodyPr/>
          <a:lstStyle/>
          <a:p>
            <a:r>
              <a:rPr lang="en-US"/>
              <a:t>Click to edit Master title style</a:t>
            </a:r>
          </a:p>
        </p:txBody>
      </p:sp>
      <p:sp>
        <p:nvSpPr>
          <p:cNvPr id="8" name="Text Placeholder 2">
            <a:extLst>
              <a:ext uri="{FF2B5EF4-FFF2-40B4-BE49-F238E27FC236}">
                <a16:creationId xmlns:a16="http://schemas.microsoft.com/office/drawing/2014/main" id="{29E13F04-9E74-DE4A-942B-09B61EB6C33F}"/>
              </a:ext>
            </a:extLst>
          </p:cNvPr>
          <p:cNvSpPr>
            <a:spLocks noGrp="1"/>
          </p:cNvSpPr>
          <p:nvPr>
            <p:ph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91965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2.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image" Target="../media/image1.emf"/><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emf"/><Relationship Id="rId5" Type="http://schemas.openxmlformats.org/officeDocument/2006/relationships/theme" Target="../theme/theme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2.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5.xml"/><Relationship Id="rId1" Type="http://schemas.openxmlformats.org/officeDocument/2006/relationships/slideLayout" Target="../slideLayouts/slideLayout17.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3749106481"/>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58" r:id="rId3"/>
    <p:sldLayoutId id="2147483716"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9AA14140-96C4-5E47-B071-668B9B963CF1}"/>
              </a:ext>
            </a:extLst>
          </p:cNvPr>
          <p:cNvPicPr>
            <a:picLocks noChangeAspect="1"/>
          </p:cNvPicPr>
          <p:nvPr userDrawn="1"/>
        </p:nvPicPr>
        <p:blipFill>
          <a:blip r:embed="rId6">
            <a:alphaModFix amt="20000"/>
          </a:blip>
          <a:stretch>
            <a:fillRect/>
          </a:stretch>
        </p:blipFill>
        <p:spPr>
          <a:xfrm>
            <a:off x="5880810" y="204484"/>
            <a:ext cx="3263189" cy="6653515"/>
          </a:xfrm>
          <a:prstGeom prst="rect">
            <a:avLst/>
          </a:prstGeom>
        </p:spPr>
      </p:pic>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4" name="TextBox 3">
            <a:extLst>
              <a:ext uri="{FF2B5EF4-FFF2-40B4-BE49-F238E27FC236}">
                <a16:creationId xmlns:a16="http://schemas.microsoft.com/office/drawing/2014/main" id="{2234DCB7-3BE5-4DD9-9616-B4B9297CEA50}"/>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2338518143"/>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Tree>
    <p:extLst>
      <p:ext uri="{BB962C8B-B14F-4D97-AF65-F5344CB8AC3E}">
        <p14:creationId xmlns:p14="http://schemas.microsoft.com/office/powerpoint/2010/main" val="841987493"/>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59" r:id="rId3"/>
    <p:sldLayoutId id="214748376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F35320-4A38-E24D-BE4C-D4BC1A766D98}"/>
              </a:ext>
            </a:extLst>
          </p:cNvPr>
          <p:cNvSpPr>
            <a:spLocks noGrp="1"/>
          </p:cNvSpPr>
          <p:nvPr>
            <p:ph type="title"/>
          </p:nvPr>
        </p:nvSpPr>
        <p:spPr>
          <a:xfrm>
            <a:off x="628650" y="20448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329D804-C748-5E47-B23E-6C7B53DA68AA}"/>
              </a:ext>
            </a:extLst>
          </p:cNvPr>
          <p:cNvSpPr>
            <a:spLocks noGrp="1"/>
          </p:cNvSpPr>
          <p:nvPr>
            <p:ph type="body" idx="1"/>
          </p:nvPr>
        </p:nvSpPr>
        <p:spPr>
          <a:xfrm>
            <a:off x="628650" y="1684836"/>
            <a:ext cx="7886700" cy="44921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id="{38ABFC46-F18A-F747-AA43-777224484145}"/>
              </a:ext>
            </a:extLst>
          </p:cNvPr>
          <p:cNvCxnSpPr/>
          <p:nvPr userDrawn="1"/>
        </p:nvCxnSpPr>
        <p:spPr>
          <a:xfrm>
            <a:off x="0" y="49695"/>
            <a:ext cx="9144000" cy="0"/>
          </a:xfrm>
          <a:prstGeom prst="line">
            <a:avLst/>
          </a:prstGeom>
          <a:ln w="98425">
            <a:solidFill>
              <a:schemeClr val="tx1"/>
            </a:solidFill>
          </a:ln>
        </p:spPr>
        <p:style>
          <a:lnRef idx="1">
            <a:schemeClr val="accent1"/>
          </a:lnRef>
          <a:fillRef idx="0">
            <a:schemeClr val="accent1"/>
          </a:fillRef>
          <a:effectRef idx="0">
            <a:schemeClr val="accent1"/>
          </a:effectRef>
          <a:fontRef idx="minor">
            <a:schemeClr val="tx1"/>
          </a:fontRef>
        </p:style>
      </p:cxnSp>
      <p:pic>
        <p:nvPicPr>
          <p:cNvPr id="16" name="Picture 15">
            <a:extLst>
              <a:ext uri="{FF2B5EF4-FFF2-40B4-BE49-F238E27FC236}">
                <a16:creationId xmlns:a16="http://schemas.microsoft.com/office/drawing/2014/main" id="{9CD8E72C-CE30-8A49-9EC1-A7112A2F1EA6}"/>
              </a:ext>
            </a:extLst>
          </p:cNvPr>
          <p:cNvPicPr>
            <a:picLocks noChangeAspect="1"/>
          </p:cNvPicPr>
          <p:nvPr userDrawn="1"/>
        </p:nvPicPr>
        <p:blipFill>
          <a:blip r:embed="rId6">
            <a:alphaModFix/>
          </a:blip>
          <a:stretch>
            <a:fillRect/>
          </a:stretch>
        </p:blipFill>
        <p:spPr>
          <a:xfrm rot="10800000">
            <a:off x="0" y="442204"/>
            <a:ext cx="416939" cy="850123"/>
          </a:xfrm>
          <a:prstGeom prst="rect">
            <a:avLst/>
          </a:prstGeom>
        </p:spPr>
      </p:pic>
      <p:pic>
        <p:nvPicPr>
          <p:cNvPr id="18" name="Picture 17" descr="A close up of a logo&#10;&#10;Description automatically generated">
            <a:extLst>
              <a:ext uri="{FF2B5EF4-FFF2-40B4-BE49-F238E27FC236}">
                <a16:creationId xmlns:a16="http://schemas.microsoft.com/office/drawing/2014/main" id="{F4EDCF1A-F30D-1E47-AFCC-B9E5956EEDD6}"/>
              </a:ext>
            </a:extLst>
          </p:cNvPr>
          <p:cNvPicPr>
            <a:picLocks noChangeAspect="1"/>
          </p:cNvPicPr>
          <p:nvPr userDrawn="1"/>
        </p:nvPicPr>
        <p:blipFill>
          <a:blip r:embed="rId7"/>
          <a:stretch>
            <a:fillRect/>
          </a:stretch>
        </p:blipFill>
        <p:spPr>
          <a:xfrm>
            <a:off x="8022353" y="6173787"/>
            <a:ext cx="714142" cy="365125"/>
          </a:xfrm>
          <a:prstGeom prst="rect">
            <a:avLst/>
          </a:prstGeom>
        </p:spPr>
      </p:pic>
      <p:sp>
        <p:nvSpPr>
          <p:cNvPr id="7" name="TextBox 6">
            <a:extLst>
              <a:ext uri="{FF2B5EF4-FFF2-40B4-BE49-F238E27FC236}">
                <a16:creationId xmlns:a16="http://schemas.microsoft.com/office/drawing/2014/main" id="{0705D20B-28B6-469A-97BC-15AA768F9AB1}"/>
              </a:ext>
            </a:extLst>
          </p:cNvPr>
          <p:cNvSpPr txBox="1"/>
          <p:nvPr userDrawn="1"/>
        </p:nvSpPr>
        <p:spPr>
          <a:xfrm>
            <a:off x="8610600" y="6523773"/>
            <a:ext cx="520698" cy="307777"/>
          </a:xfrm>
          <a:prstGeom prst="rect">
            <a:avLst/>
          </a:prstGeom>
          <a:noFill/>
        </p:spPr>
        <p:txBody>
          <a:bodyPr wrap="square" rtlCol="0">
            <a:spAutoFit/>
          </a:bodyPr>
          <a:lstStyle/>
          <a:p>
            <a:fld id="{70761A7C-78C5-4503-875C-B71E68D80ABF}" type="slidenum">
              <a:rPr lang="en-US" sz="1400" smtClean="0">
                <a:solidFill>
                  <a:schemeClr val="tx1"/>
                </a:solidFill>
                <a:latin typeface="Lato" panose="020F0502020204030203" pitchFamily="34" charset="0"/>
              </a:rPr>
              <a:t>‹#›</a:t>
            </a:fld>
            <a:endParaRPr lang="en-US" sz="1400">
              <a:solidFill>
                <a:schemeClr val="tx1"/>
              </a:solidFill>
              <a:latin typeface="Lato" panose="020F0502020204030203" pitchFamily="34" charset="0"/>
            </a:endParaRPr>
          </a:p>
        </p:txBody>
      </p:sp>
    </p:spTree>
    <p:extLst>
      <p:ext uri="{BB962C8B-B14F-4D97-AF65-F5344CB8AC3E}">
        <p14:creationId xmlns:p14="http://schemas.microsoft.com/office/powerpoint/2010/main" val="130255863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Lst>
  <p:txStyles>
    <p:titleStyle>
      <a:lvl1pPr algn="l" defTabSz="685800" rtl="0" eaLnBrk="1" latinLnBrk="0" hangingPunct="1">
        <a:lnSpc>
          <a:spcPct val="90000"/>
        </a:lnSpc>
        <a:spcBef>
          <a:spcPct val="0"/>
        </a:spcBef>
        <a:buNone/>
        <a:defRPr sz="3300" b="1" i="0" kern="1200">
          <a:solidFill>
            <a:schemeClr val="tx1"/>
          </a:solidFill>
          <a:latin typeface="Lato" panose="020F0502020204030203" pitchFamily="34" charset="0"/>
          <a:ea typeface="Lato" panose="020F0502020204030203" pitchFamily="34" charset="0"/>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Lato" panose="020F0502020204030203" pitchFamily="34" charset="0"/>
          <a:ea typeface="Lato" panose="020F0502020204030203" pitchFamily="34" charset="0"/>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Lato" panose="020F0502020204030203" pitchFamily="34" charset="0"/>
          <a:ea typeface="Lato" panose="020F0502020204030203" pitchFamily="34" charset="0"/>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Lato" panose="020F0502020204030203" pitchFamily="34" charset="0"/>
          <a:ea typeface="Lato" panose="020F0502020204030203" pitchFamily="34" charset="0"/>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Lato" panose="020F0502020204030203" pitchFamily="34" charset="0"/>
          <a:ea typeface="Lato" panose="020F0502020204030203" pitchFamily="34" charset="0"/>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 up of a logo&#10;&#10;Description automatically generated">
            <a:extLst>
              <a:ext uri="{FF2B5EF4-FFF2-40B4-BE49-F238E27FC236}">
                <a16:creationId xmlns:a16="http://schemas.microsoft.com/office/drawing/2014/main" id="{3E621156-68EF-CC47-B848-34A377273FEB}"/>
              </a:ext>
            </a:extLst>
          </p:cNvPr>
          <p:cNvPicPr>
            <a:picLocks noChangeAspect="1"/>
          </p:cNvPicPr>
          <p:nvPr userDrawn="1"/>
        </p:nvPicPr>
        <p:blipFill>
          <a:blip r:embed="rId3">
            <a:alphaModFix amt="35000"/>
          </a:blip>
          <a:stretch>
            <a:fillRect/>
          </a:stretch>
        </p:blipFill>
        <p:spPr>
          <a:xfrm>
            <a:off x="0" y="0"/>
            <a:ext cx="9144000" cy="6858000"/>
          </a:xfrm>
          <a:prstGeom prst="rect">
            <a:avLst/>
          </a:prstGeom>
        </p:spPr>
      </p:pic>
      <p:pic>
        <p:nvPicPr>
          <p:cNvPr id="11" name="Picture 10" descr="A close up of a logo&#10;&#10;Description automatically generated">
            <a:extLst>
              <a:ext uri="{FF2B5EF4-FFF2-40B4-BE49-F238E27FC236}">
                <a16:creationId xmlns:a16="http://schemas.microsoft.com/office/drawing/2014/main" id="{95D6A118-8AD1-204F-BF2C-0A5570B1BA07}"/>
              </a:ext>
            </a:extLst>
          </p:cNvPr>
          <p:cNvPicPr>
            <a:picLocks noChangeAspect="1"/>
          </p:cNvPicPr>
          <p:nvPr userDrawn="1"/>
        </p:nvPicPr>
        <p:blipFill>
          <a:blip r:embed="rId4"/>
          <a:stretch>
            <a:fillRect/>
          </a:stretch>
        </p:blipFill>
        <p:spPr>
          <a:xfrm>
            <a:off x="2445579" y="2565400"/>
            <a:ext cx="3378200" cy="1727200"/>
          </a:xfrm>
          <a:prstGeom prst="rect">
            <a:avLst/>
          </a:prstGeom>
        </p:spPr>
      </p:pic>
    </p:spTree>
    <p:extLst>
      <p:ext uri="{BB962C8B-B14F-4D97-AF65-F5344CB8AC3E}">
        <p14:creationId xmlns:p14="http://schemas.microsoft.com/office/powerpoint/2010/main" val="1828497902"/>
      </p:ext>
    </p:extLst>
  </p:cSld>
  <p:clrMap bg1="lt1" tx1="dk1" bg2="lt2" tx2="dk2" accent1="accent1" accent2="accent2" accent3="accent3" accent4="accent4" accent5="accent5" accent6="accent6" hlink="hlink" folHlink="folHlink"/>
  <p:sldLayoutIdLst>
    <p:sldLayoutId id="214748374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hyperlink" Target="mailto:it-ops@smallexchange.com" TargetMode="External"/><Relationship Id="rId2" Type="http://schemas.openxmlformats.org/officeDocument/2006/relationships/hyperlink" Target="mailto:ops@thesmallexchange.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lstStyle/>
          <a:p>
            <a:pPr algn="ctr"/>
            <a:r>
              <a:rPr lang="en-US"/>
              <a:t>SMALL EXCHANGE</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669312"/>
            <a:ext cx="7886700" cy="4688957"/>
          </a:xfrm>
        </p:spPr>
        <p:txBody>
          <a:bodyPr>
            <a:normAutofit fontScale="77500" lnSpcReduction="20000"/>
          </a:bodyPr>
          <a:lstStyle/>
          <a:p>
            <a:pPr marL="0" indent="0">
              <a:buNone/>
            </a:pPr>
            <a:r>
              <a:rPr lang="en-US" sz="2600" b="1" dirty="0"/>
              <a:t>Overview</a:t>
            </a:r>
          </a:p>
          <a:p>
            <a:pPr marL="0" indent="0">
              <a:lnSpc>
                <a:spcPct val="120000"/>
              </a:lnSpc>
              <a:buNone/>
            </a:pPr>
            <a:r>
              <a:rPr lang="en-US" sz="2300" dirty="0"/>
              <a:t>The Small Exchange will test its ability to conduct business from its disaster recovery (DR) facility.  </a:t>
            </a:r>
          </a:p>
          <a:p>
            <a:pPr marL="0" indent="0">
              <a:buNone/>
            </a:pPr>
            <a:endParaRPr lang="en-US" sz="2300" dirty="0"/>
          </a:p>
          <a:p>
            <a:pPr marL="0" indent="0">
              <a:buNone/>
            </a:pPr>
            <a:r>
              <a:rPr lang="en-US" sz="2900" b="1" dirty="0"/>
              <a:t>Pre-test Requirement</a:t>
            </a:r>
          </a:p>
          <a:p>
            <a:pPr marL="0" indent="0">
              <a:lnSpc>
                <a:spcPct val="120000"/>
              </a:lnSpc>
              <a:buNone/>
            </a:pPr>
            <a:r>
              <a:rPr lang="en-US" sz="2300" dirty="0"/>
              <a:t>No Pre-test requirement this year.  We will have trades populated for firms testing with us.</a:t>
            </a:r>
          </a:p>
          <a:p>
            <a:pPr marL="0" indent="0">
              <a:buNone/>
            </a:pPr>
            <a:endParaRPr lang="en-US" sz="2300" dirty="0"/>
          </a:p>
          <a:p>
            <a:pPr marL="0" indent="0">
              <a:buNone/>
            </a:pPr>
            <a:r>
              <a:rPr lang="en-US" sz="2900" b="1" dirty="0"/>
              <a:t>Test Schedule</a:t>
            </a:r>
          </a:p>
          <a:p>
            <a:pPr marL="0" indent="0">
              <a:buNone/>
            </a:pPr>
            <a:r>
              <a:rPr lang="en-US" sz="2300" dirty="0"/>
              <a:t>The expected test schedule on October 14th will be as follows (times in Central Time): </a:t>
            </a:r>
          </a:p>
          <a:p>
            <a:pPr marL="0" indent="0">
              <a:buNone/>
            </a:pPr>
            <a:endParaRPr lang="en-US" sz="2300" dirty="0"/>
          </a:p>
          <a:p>
            <a:pPr marL="0" indent="0">
              <a:buNone/>
            </a:pPr>
            <a:r>
              <a:rPr lang="en-US" sz="2300" b="1" dirty="0"/>
              <a:t>9:00 AM: </a:t>
            </a:r>
            <a:r>
              <a:rPr lang="en-US" sz="2300" dirty="0"/>
              <a:t>Pre-open </a:t>
            </a:r>
          </a:p>
          <a:p>
            <a:pPr marL="0" indent="0">
              <a:buNone/>
            </a:pPr>
            <a:r>
              <a:rPr lang="en-US" sz="2300" b="1" dirty="0"/>
              <a:t>9:30 AM: </a:t>
            </a:r>
            <a:r>
              <a:rPr lang="en-US" sz="2300" dirty="0"/>
              <a:t>Mock trading session begins </a:t>
            </a:r>
          </a:p>
          <a:p>
            <a:pPr marL="0" indent="0">
              <a:buNone/>
            </a:pPr>
            <a:r>
              <a:rPr lang="en-US" sz="2300" b="1" dirty="0"/>
              <a:t>12:00 PM: </a:t>
            </a:r>
            <a:r>
              <a:rPr lang="en-US" sz="2300" dirty="0"/>
              <a:t>Mock trading session closes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92280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B786AC-968E-43CD-AEEC-D12110CE2131}"/>
              </a:ext>
            </a:extLst>
          </p:cNvPr>
          <p:cNvSpPr>
            <a:spLocks noGrp="1"/>
          </p:cNvSpPr>
          <p:nvPr>
            <p:ph type="title"/>
          </p:nvPr>
        </p:nvSpPr>
        <p:spPr/>
        <p:txBody>
          <a:bodyPr>
            <a:normAutofit/>
          </a:bodyPr>
          <a:lstStyle/>
          <a:p>
            <a:r>
              <a:rPr lang="en-US" sz="2800"/>
              <a:t>SMALL EXCHANGE </a:t>
            </a:r>
            <a:r>
              <a:rPr lang="en-US" sz="2400"/>
              <a:t>(Cont’d)</a:t>
            </a:r>
          </a:p>
        </p:txBody>
      </p:sp>
      <p:sp>
        <p:nvSpPr>
          <p:cNvPr id="8" name="Content Placeholder 7">
            <a:extLst>
              <a:ext uri="{FF2B5EF4-FFF2-40B4-BE49-F238E27FC236}">
                <a16:creationId xmlns:a16="http://schemas.microsoft.com/office/drawing/2014/main" id="{41885230-84D2-46DB-9719-CA9D4D8C3C61}"/>
              </a:ext>
            </a:extLst>
          </p:cNvPr>
          <p:cNvSpPr>
            <a:spLocks noGrp="1"/>
          </p:cNvSpPr>
          <p:nvPr>
            <p:ph idx="1"/>
          </p:nvPr>
        </p:nvSpPr>
        <p:spPr>
          <a:xfrm>
            <a:off x="628650" y="1530048"/>
            <a:ext cx="7886700" cy="4945179"/>
          </a:xfrm>
        </p:spPr>
        <p:txBody>
          <a:bodyPr>
            <a:normAutofit fontScale="55000" lnSpcReduction="20000"/>
          </a:bodyPr>
          <a:lstStyle/>
          <a:p>
            <a:pPr marL="0" indent="0">
              <a:buNone/>
            </a:pPr>
            <a:r>
              <a:rPr lang="en-US" sz="2900" b="1" dirty="0"/>
              <a:t>Test Activity</a:t>
            </a:r>
          </a:p>
          <a:p>
            <a:pPr marL="0" indent="0">
              <a:lnSpc>
                <a:spcPct val="120000"/>
              </a:lnSpc>
              <a:buNone/>
            </a:pPr>
            <a:r>
              <a:rPr lang="en-US" sz="2500" dirty="0"/>
              <a:t>All production symbols will be available for order entry during this mock trading session. Test  participants who have completed pre-testing will be allowed to connect, submit orders, and  receive market data for the duration of the test. The trade date for all transactions and on all  exchange messages will be the actual test date, October 14, 2023. The following scenarios will be tested and verified during the DR test:  </a:t>
            </a:r>
          </a:p>
          <a:p>
            <a:pPr marL="342900" lvl="1" indent="0">
              <a:lnSpc>
                <a:spcPct val="120000"/>
              </a:lnSpc>
              <a:buNone/>
            </a:pPr>
            <a:endParaRPr lang="en-US" sz="2500" dirty="0"/>
          </a:p>
          <a:p>
            <a:pPr lvl="1">
              <a:lnSpc>
                <a:spcPct val="120000"/>
              </a:lnSpc>
            </a:pPr>
            <a:r>
              <a:rPr lang="en-US" sz="2500" dirty="0"/>
              <a:t>Pre-Open </a:t>
            </a:r>
          </a:p>
          <a:p>
            <a:pPr lvl="1">
              <a:lnSpc>
                <a:spcPct val="120000"/>
              </a:lnSpc>
            </a:pPr>
            <a:r>
              <a:rPr lang="en-US" sz="2500" dirty="0"/>
              <a:t>Market open </a:t>
            </a:r>
          </a:p>
          <a:p>
            <a:pPr lvl="1">
              <a:lnSpc>
                <a:spcPct val="120000"/>
              </a:lnSpc>
            </a:pPr>
            <a:r>
              <a:rPr lang="en-US" sz="2500" dirty="0"/>
              <a:t>Market data dissemination </a:t>
            </a:r>
          </a:p>
          <a:p>
            <a:pPr lvl="1">
              <a:lnSpc>
                <a:spcPct val="120000"/>
              </a:lnSpc>
            </a:pPr>
            <a:r>
              <a:rPr lang="en-US" sz="2500" dirty="0"/>
              <a:t>Clearing </a:t>
            </a:r>
          </a:p>
          <a:p>
            <a:pPr lvl="1">
              <a:lnSpc>
                <a:spcPct val="120000"/>
              </a:lnSpc>
            </a:pPr>
            <a:r>
              <a:rPr lang="en-US" sz="2500" dirty="0"/>
              <a:t>Daily settlement price dissemination</a:t>
            </a:r>
          </a:p>
          <a:p>
            <a:pPr marL="0" indent="0">
              <a:buNone/>
            </a:pPr>
            <a:endParaRPr lang="en-US" dirty="0"/>
          </a:p>
          <a:p>
            <a:pPr marL="0" indent="0">
              <a:buNone/>
            </a:pPr>
            <a:r>
              <a:rPr lang="en-US" sz="2900" b="1" dirty="0"/>
              <a:t>Contacts</a:t>
            </a:r>
          </a:p>
          <a:p>
            <a:pPr marL="342900" lvl="1" indent="0">
              <a:lnSpc>
                <a:spcPct val="120000"/>
              </a:lnSpc>
              <a:buNone/>
            </a:pPr>
            <a:r>
              <a:rPr lang="en-US" sz="2500" dirty="0"/>
              <a:t>Operations</a:t>
            </a:r>
          </a:p>
          <a:p>
            <a:pPr marL="342900" lvl="1" indent="0">
              <a:lnSpc>
                <a:spcPct val="120000"/>
              </a:lnSpc>
              <a:buNone/>
            </a:pPr>
            <a:r>
              <a:rPr lang="en-US" sz="2500" dirty="0">
                <a:hlinkClick r:id="rId2"/>
              </a:rPr>
              <a:t>ops@smallexchange.com</a:t>
            </a:r>
            <a:r>
              <a:rPr lang="en-US" sz="2500" dirty="0"/>
              <a:t> </a:t>
            </a:r>
          </a:p>
          <a:p>
            <a:pPr marL="342900" lvl="1" indent="0">
              <a:lnSpc>
                <a:spcPct val="120000"/>
              </a:lnSpc>
              <a:buNone/>
            </a:pPr>
            <a:r>
              <a:rPr lang="en-US" sz="2500" dirty="0"/>
              <a:t>IT Operations</a:t>
            </a:r>
          </a:p>
          <a:p>
            <a:pPr marL="342900" lvl="1" indent="0">
              <a:lnSpc>
                <a:spcPct val="120000"/>
              </a:lnSpc>
              <a:buNone/>
            </a:pPr>
            <a:r>
              <a:rPr lang="en-US" sz="2500" dirty="0">
                <a:hlinkClick r:id="rId3"/>
              </a:rPr>
              <a:t>it-ops@smallexchange.com</a:t>
            </a:r>
            <a:r>
              <a:rPr lang="en-US" sz="2500" dirty="0"/>
              <a:t> </a:t>
            </a:r>
          </a:p>
          <a:p>
            <a:pPr marL="0" indent="0">
              <a:buNone/>
            </a:pPr>
            <a:endParaRPr lang="en-US" dirty="0"/>
          </a:p>
        </p:txBody>
      </p:sp>
    </p:spTree>
    <p:extLst>
      <p:ext uri="{BB962C8B-B14F-4D97-AF65-F5344CB8AC3E}">
        <p14:creationId xmlns:p14="http://schemas.microsoft.com/office/powerpoint/2010/main" val="358290110"/>
      </p:ext>
    </p:extLst>
  </p:cSld>
  <p:clrMapOvr>
    <a:masterClrMapping/>
  </p:clrMapOvr>
</p:sld>
</file>

<file path=ppt/theme/theme1.xml><?xml version="1.0" encoding="utf-8"?>
<a:theme xmlns:a="http://schemas.openxmlformats.org/drawingml/2006/main" name="Interior slides_w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FIA - Lato">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CB8D958-18BA-4A2F-B3ED-3094FF83B51F}"/>
    </a:ext>
  </a:extLst>
</a:theme>
</file>

<file path=ppt/theme/theme2.xml><?xml version="1.0" encoding="utf-8"?>
<a:theme xmlns:a="http://schemas.openxmlformats.org/drawingml/2006/main" name="Interior slides_w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5A648A1-D264-48AC-82AD-4FBB214D6922}"/>
    </a:ext>
  </a:extLst>
</a:theme>
</file>

<file path=ppt/theme/theme3.xml><?xml version="1.0" encoding="utf-8"?>
<a:theme xmlns:a="http://schemas.openxmlformats.org/drawingml/2006/main" name="Interior slides_NoWatermark">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B66A5330-AB83-4564-8823-1C6FD722FACA}"/>
    </a:ext>
  </a:extLst>
</a:theme>
</file>

<file path=ppt/theme/theme4.xml><?xml version="1.0" encoding="utf-8"?>
<a:theme xmlns:a="http://schemas.openxmlformats.org/drawingml/2006/main" name="Interior slides_NoWatermark_wPgNu">
  <a:themeElements>
    <a:clrScheme name="FIA Brand Colors">
      <a:dk1>
        <a:srgbClr val="294661"/>
      </a:dk1>
      <a:lt1>
        <a:srgbClr val="FFFFFF"/>
      </a:lt1>
      <a:dk2>
        <a:srgbClr val="363636"/>
      </a:dk2>
      <a:lt2>
        <a:srgbClr val="75787B"/>
      </a:lt2>
      <a:accent1>
        <a:srgbClr val="00A4E7"/>
      </a:accent1>
      <a:accent2>
        <a:srgbClr val="85C441"/>
      </a:accent2>
      <a:accent3>
        <a:srgbClr val="4B4F54"/>
      </a:accent3>
      <a:accent4>
        <a:srgbClr val="AE1924"/>
      </a:accent4>
      <a:accent5>
        <a:srgbClr val="F8A51A"/>
      </a:accent5>
      <a:accent6>
        <a:srgbClr val="44C8F5"/>
      </a:accent6>
      <a:hlink>
        <a:srgbClr val="00A4E7"/>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1F7355F6-4E1D-4512-AF2B-82CA553CB91A}"/>
    </a:ext>
  </a:extLst>
</a:theme>
</file>

<file path=ppt/theme/theme5.xml><?xml version="1.0" encoding="utf-8"?>
<a:theme xmlns:a="http://schemas.openxmlformats.org/drawingml/2006/main" name="Concluding sl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A PPT Template_4-3_LATO" id="{12FD2F34-B477-4AFE-B7F0-824DBE4EED7A}" vid="{0840B1C0-70E7-4D13-A666-D6D96E2ADD5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1BF086C32B17346B8130D26F24364DD" ma:contentTypeVersion="15" ma:contentTypeDescription="Create a new document." ma:contentTypeScope="" ma:versionID="fc8f9cb6791112561bf9cdef4b13cdb4">
  <xsd:schema xmlns:xsd="http://www.w3.org/2001/XMLSchema" xmlns:xs="http://www.w3.org/2001/XMLSchema" xmlns:p="http://schemas.microsoft.com/office/2006/metadata/properties" xmlns:ns2="f321cc19-8678-4f0b-8d8e-188e7c02e2be" xmlns:ns3="b1dc8d5e-a797-4cf4-8b99-2f35a2d8a579" targetNamespace="http://schemas.microsoft.com/office/2006/metadata/properties" ma:root="true" ma:fieldsID="0f97319c55f668f2955eb0d9bc304bf0" ns2:_="" ns3:_="">
    <xsd:import namespace="f321cc19-8678-4f0b-8d8e-188e7c02e2be"/>
    <xsd:import namespace="b1dc8d5e-a797-4cf4-8b99-2f35a2d8a57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21cc19-8678-4f0b-8d8e-188e7c02e2b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0317f6e-2cf7-4ca2-aff5-a4d7f2f902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dc8d5e-a797-4cf4-8b99-2f35a2d8a57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7bff8164-d40a-4a58-8c78-6419d99c6f26}" ma:internalName="TaxCatchAll" ma:showField="CatchAllData" ma:web="b1dc8d5e-a797-4cf4-8b99-2f35a2d8a5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1dc8d5e-a797-4cf4-8b99-2f35a2d8a579" xsi:nil="true"/>
    <lcf76f155ced4ddcb4097134ff3c332f xmlns="f321cc19-8678-4f0b-8d8e-188e7c02e2b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0ABB4EB-E615-4EC8-9188-07114EA818D4}">
  <ds:schemaRefs>
    <ds:schemaRef ds:uri="http://schemas.microsoft.com/sharepoint/v3/contenttype/forms"/>
  </ds:schemaRefs>
</ds:datastoreItem>
</file>

<file path=customXml/itemProps2.xml><?xml version="1.0" encoding="utf-8"?>
<ds:datastoreItem xmlns:ds="http://schemas.openxmlformats.org/officeDocument/2006/customXml" ds:itemID="{981A44D3-115D-4C32-B5B6-176F591FB5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21cc19-8678-4f0b-8d8e-188e7c02e2be"/>
    <ds:schemaRef ds:uri="b1dc8d5e-a797-4cf4-8b99-2f35a2d8a5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45178D3-992A-4AC0-8D89-3D90FF0F224E}">
  <ds:schemaRefs>
    <ds:schemaRef ds:uri="http://www.w3.org/XML/1998/namespace"/>
    <ds:schemaRef ds:uri="b1dc8d5e-a797-4cf4-8b99-2f35a2d8a579"/>
    <ds:schemaRef ds:uri="http://purl.org/dc/term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f321cc19-8678-4f0b-8d8e-188e7c02e2b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Title Slides</Template>
  <TotalTime>13129</TotalTime>
  <Words>187</Words>
  <Application>Microsoft Macintosh PowerPoint</Application>
  <PresentationFormat>On-screen Show (4:3)</PresentationFormat>
  <Paragraphs>28</Paragraphs>
  <Slides>2</Slides>
  <Notes>0</Notes>
  <HiddenSlides>0</HiddenSlides>
  <MMClips>0</MMClips>
  <ScaleCrop>false</ScaleCrop>
  <HeadingPairs>
    <vt:vector size="6" baseType="variant">
      <vt:variant>
        <vt:lpstr>Fonts Used</vt:lpstr>
      </vt:variant>
      <vt:variant>
        <vt:i4>2</vt:i4>
      </vt:variant>
      <vt:variant>
        <vt:lpstr>Theme</vt:lpstr>
      </vt:variant>
      <vt:variant>
        <vt:i4>5</vt:i4>
      </vt:variant>
      <vt:variant>
        <vt:lpstr>Slide Titles</vt:lpstr>
      </vt:variant>
      <vt:variant>
        <vt:i4>2</vt:i4>
      </vt:variant>
    </vt:vector>
  </HeadingPairs>
  <TitlesOfParts>
    <vt:vector size="9" baseType="lpstr">
      <vt:lpstr>Arial</vt:lpstr>
      <vt:lpstr>Lato</vt:lpstr>
      <vt:lpstr>Interior slides_wWatermark</vt:lpstr>
      <vt:lpstr>Interior slides_wWatermark_wPgNu</vt:lpstr>
      <vt:lpstr>Interior slides_NoWatermark</vt:lpstr>
      <vt:lpstr>Interior slides_NoWatermark_wPgNu</vt:lpstr>
      <vt:lpstr>Concluding slide</vt:lpstr>
      <vt:lpstr>SMALL EXCHANGE</vt:lpstr>
      <vt:lpstr>SMALL EXCHANGE (Cont’d)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Continuity Disaster Recovery Test Briefings</dc:title>
  <dc:creator>Steve P.</dc:creator>
  <cp:lastModifiedBy>Steve Proctor</cp:lastModifiedBy>
  <cp:revision>167</cp:revision>
  <dcterms:created xsi:type="dcterms:W3CDTF">2020-08-08T18:31:41Z</dcterms:created>
  <dcterms:modified xsi:type="dcterms:W3CDTF">2023-08-31T15:16:27Z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0x01010051BF086C32B17346B8130D26F24364DD</vt:lpwstr>
  </property>
  <property fmtid="{D5CDD505-2E9C-101B-9397-08002B2CF9AE}" pid="3" name="MediaServiceImageTags">
    <vt:lpwstr/>
  </property>
</Properties>
</file>