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3.xml" ContentType="application/vnd.openxmlformats-officedocument.theme+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4.xml" ContentType="application/vnd.openxmlformats-officedocument.theme+xml"/>
  <Override PartName="/ppt/slideLayouts/slideLayout17.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3" r:id="rId4"/>
    <p:sldMasterId id="2147483761" r:id="rId5"/>
    <p:sldMasterId id="2147483742" r:id="rId6"/>
    <p:sldMasterId id="2147483766" r:id="rId7"/>
    <p:sldMasterId id="2147483740" r:id="rId8"/>
  </p:sldMasterIdLst>
  <p:notesMasterIdLst>
    <p:notesMasterId r:id="rId11"/>
  </p:notesMasterIdLst>
  <p:sldIdLst>
    <p:sldId id="367" r:id="rId9"/>
    <p:sldId id="368"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1189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6486"/>
    <p:restoredTop sz="94708"/>
  </p:normalViewPr>
  <p:slideViewPr>
    <p:cSldViewPr snapToGrid="0">
      <p:cViewPr varScale="1">
        <p:scale>
          <a:sx n="118" d="100"/>
          <a:sy n="118" d="100"/>
        </p:scale>
        <p:origin x="1136" y="20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5.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Master" Target="slideMasters/slideMaster4.xml"/><Relationship Id="rId12"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notesMaster" Target="notesMasters/notesMaster1.xml"/><Relationship Id="rId5" Type="http://schemas.openxmlformats.org/officeDocument/2006/relationships/slideMaster" Target="slideMasters/slideMaster2.xml"/><Relationship Id="rId15" Type="http://schemas.openxmlformats.org/officeDocument/2006/relationships/tableStyles" Target="tableStyles.xml"/><Relationship Id="rId10" Type="http://schemas.openxmlformats.org/officeDocument/2006/relationships/slide" Target="slides/slide2.xml"/><Relationship Id="rId4" Type="http://schemas.openxmlformats.org/officeDocument/2006/relationships/slideMaster" Target="slideMasters/slideMaster1.xml"/><Relationship Id="rId9" Type="http://schemas.openxmlformats.org/officeDocument/2006/relationships/slide" Target="slides/slide1.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b="0" i="0">
                <a:latin typeface="Lato" panose="020F0502020204030203" pitchFamily="34" charset="0"/>
              </a:defRPr>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b="0" i="0">
                <a:latin typeface="Lato" panose="020F0502020204030203" pitchFamily="34" charset="0"/>
              </a:defRPr>
            </a:lvl1pPr>
          </a:lstStyle>
          <a:p>
            <a:fld id="{7E9973D8-64F4-E64F-818B-00189F1CBE1D}" type="datetimeFigureOut">
              <a:rPr lang="en-US" smtClean="0"/>
              <a:pPr/>
              <a:t>8/31/23</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b="0" i="0">
                <a:latin typeface="Lato" panose="020F0502020204030203" pitchFamily="34" charset="0"/>
              </a:defRPr>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b="0" i="0">
                <a:latin typeface="Lato" panose="020F0502020204030203" pitchFamily="34" charset="0"/>
              </a:defRPr>
            </a:lvl1pPr>
          </a:lstStyle>
          <a:p>
            <a:fld id="{EC8910C8-7F42-834C-9FC5-8419262F27BE}" type="slidenum">
              <a:rPr lang="en-US" smtClean="0"/>
              <a:pPr/>
              <a:t>‹#›</a:t>
            </a:fld>
            <a:endParaRPr lang="en-US"/>
          </a:p>
        </p:txBody>
      </p:sp>
    </p:spTree>
    <p:extLst>
      <p:ext uri="{BB962C8B-B14F-4D97-AF65-F5344CB8AC3E}">
        <p14:creationId xmlns:p14="http://schemas.microsoft.com/office/powerpoint/2010/main" val="2826057313"/>
      </p:ext>
    </p:extLst>
  </p:cSld>
  <p:clrMap bg1="lt1" tx1="dk1" bg2="lt2" tx2="dk2" accent1="accent1" accent2="accent2" accent3="accent3" accent4="accent4" accent5="accent5" accent6="accent6" hlink="hlink" folHlink="folHlink"/>
  <p:notesStyle>
    <a:lvl1pPr marL="0" algn="l" defTabSz="914400" rtl="0" eaLnBrk="1" latinLnBrk="0" hangingPunct="1">
      <a:defRPr sz="1200" b="0" i="0" kern="1200">
        <a:solidFill>
          <a:schemeClr val="tx1"/>
        </a:solidFill>
        <a:latin typeface="Lato" panose="020F0502020204030203" pitchFamily="34" charset="0"/>
        <a:ea typeface="+mn-ea"/>
        <a:cs typeface="+mn-cs"/>
      </a:defRPr>
    </a:lvl1pPr>
    <a:lvl2pPr marL="457200" algn="l" defTabSz="914400" rtl="0" eaLnBrk="1" latinLnBrk="0" hangingPunct="1">
      <a:defRPr sz="1200" b="0" i="0" kern="1200">
        <a:solidFill>
          <a:schemeClr val="tx1"/>
        </a:solidFill>
        <a:latin typeface="Lato" panose="020F0502020204030203" pitchFamily="34" charset="0"/>
        <a:ea typeface="+mn-ea"/>
        <a:cs typeface="+mn-cs"/>
      </a:defRPr>
    </a:lvl2pPr>
    <a:lvl3pPr marL="914400" algn="l" defTabSz="914400" rtl="0" eaLnBrk="1" latinLnBrk="0" hangingPunct="1">
      <a:defRPr sz="1200" b="0" i="0" kern="1200">
        <a:solidFill>
          <a:schemeClr val="tx1"/>
        </a:solidFill>
        <a:latin typeface="Lato" panose="020F0502020204030203" pitchFamily="34" charset="0"/>
        <a:ea typeface="+mn-ea"/>
        <a:cs typeface="+mn-cs"/>
      </a:defRPr>
    </a:lvl3pPr>
    <a:lvl4pPr marL="1371600" algn="l" defTabSz="914400" rtl="0" eaLnBrk="1" latinLnBrk="0" hangingPunct="1">
      <a:defRPr sz="1200" b="0" i="0" kern="1200">
        <a:solidFill>
          <a:schemeClr val="tx1"/>
        </a:solidFill>
        <a:latin typeface="Lato" panose="020F0502020204030203" pitchFamily="34" charset="0"/>
        <a:ea typeface="+mn-ea"/>
        <a:cs typeface="+mn-cs"/>
      </a:defRPr>
    </a:lvl4pPr>
    <a:lvl5pPr marL="1828800" algn="l" defTabSz="914400" rtl="0" eaLnBrk="1" latinLnBrk="0" hangingPunct="1">
      <a:defRPr sz="1200" b="0" i="0" kern="1200">
        <a:solidFill>
          <a:schemeClr val="tx1"/>
        </a:solidFill>
        <a:latin typeface="Lato" panose="020F0502020204030203"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C8910C8-7F42-834C-9FC5-8419262F27BE}" type="slidenum">
              <a:rPr lang="en-US" smtClean="0"/>
              <a:pPr/>
              <a:t>1</a:t>
            </a:fld>
            <a:endParaRPr lang="en-US"/>
          </a:p>
        </p:txBody>
      </p:sp>
    </p:spTree>
    <p:extLst>
      <p:ext uri="{BB962C8B-B14F-4D97-AF65-F5344CB8AC3E}">
        <p14:creationId xmlns:p14="http://schemas.microsoft.com/office/powerpoint/2010/main" val="38298730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C8910C8-7F42-834C-9FC5-8419262F27BE}" type="slidenum">
              <a:rPr lang="en-US" smtClean="0"/>
              <a:pPr/>
              <a:t>2</a:t>
            </a:fld>
            <a:endParaRPr lang="en-US"/>
          </a:p>
        </p:txBody>
      </p:sp>
    </p:spTree>
    <p:extLst>
      <p:ext uri="{BB962C8B-B14F-4D97-AF65-F5344CB8AC3E}">
        <p14:creationId xmlns:p14="http://schemas.microsoft.com/office/powerpoint/2010/main" val="40352520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1054A6-A65C-4959-A604-068C25C24824}"/>
              </a:ext>
            </a:extLst>
          </p:cNvPr>
          <p:cNvSpPr>
            <a:spLocks noGrp="1"/>
          </p:cNvSpPr>
          <p:nvPr>
            <p:ph type="title"/>
          </p:nvPr>
        </p:nvSpPr>
        <p:spPr/>
        <p:txBody>
          <a:bodyPr/>
          <a:lstStyle/>
          <a:p>
            <a:r>
              <a:rPr lang="en-US"/>
              <a:t>Click to edit Master title style</a:t>
            </a:r>
          </a:p>
        </p:txBody>
      </p:sp>
      <p:sp>
        <p:nvSpPr>
          <p:cNvPr id="8" name="Text Placeholder 2">
            <a:extLst>
              <a:ext uri="{FF2B5EF4-FFF2-40B4-BE49-F238E27FC236}">
                <a16:creationId xmlns:a16="http://schemas.microsoft.com/office/drawing/2014/main" id="{29E13F04-9E74-DE4A-942B-09B61EB6C33F}"/>
              </a:ext>
            </a:extLst>
          </p:cNvPr>
          <p:cNvSpPr>
            <a:spLocks noGrp="1"/>
          </p:cNvSpPr>
          <p:nvPr>
            <p:ph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7551417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FB399D-1353-4267-84E1-89DC2C37E220}"/>
              </a:ext>
            </a:extLst>
          </p:cNvPr>
          <p:cNvSpPr>
            <a:spLocks noGrp="1"/>
          </p:cNvSpPr>
          <p:nvPr>
            <p:ph type="title"/>
          </p:nvPr>
        </p:nvSpPr>
        <p:spPr>
          <a:xfrm>
            <a:off x="629841" y="206102"/>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AF33871-DC4F-46E7-A5B2-B5FABD0A8E27}"/>
              </a:ext>
            </a:extLst>
          </p:cNvPr>
          <p:cNvSpPr>
            <a:spLocks noGrp="1"/>
          </p:cNvSpPr>
          <p:nvPr>
            <p:ph type="body" idx="1"/>
          </p:nvPr>
        </p:nvSpPr>
        <p:spPr>
          <a:xfrm>
            <a:off x="629842" y="1561895"/>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567BDA2A-7836-4A83-AE5F-6747B23DBF72}"/>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19A3C65-59A7-4615-A19C-03817F6DAD3C}"/>
              </a:ext>
            </a:extLst>
          </p:cNvPr>
          <p:cNvSpPr>
            <a:spLocks noGrp="1"/>
          </p:cNvSpPr>
          <p:nvPr>
            <p:ph type="body" sz="quarter" idx="3"/>
          </p:nvPr>
        </p:nvSpPr>
        <p:spPr>
          <a:xfrm>
            <a:off x="4629150" y="1561895"/>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0A2BAEEE-1986-4613-A262-C5A0B66423D2}"/>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189086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TxTwoObj" preserve="1">
  <p:cSld name="1_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2A3D74-4300-472D-BF11-383EEAA227C2}"/>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559EAF2-2ED2-4734-8162-87679CB847F0}"/>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92C9229-16FC-4938-B489-9F96005F61D3}"/>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CC6ADFB-9834-41E8-A17C-476496F52863}"/>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A206DAF-6CA8-463A-B2A6-FB01064CEB24}"/>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78169088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8369D2-EEC4-485C-BB42-95F6D1541A5B}"/>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79681098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1054A6-A65C-4959-A604-068C25C24824}"/>
              </a:ext>
            </a:extLst>
          </p:cNvPr>
          <p:cNvSpPr>
            <a:spLocks noGrp="1"/>
          </p:cNvSpPr>
          <p:nvPr>
            <p:ph type="title"/>
          </p:nvPr>
        </p:nvSpPr>
        <p:spPr/>
        <p:txBody>
          <a:bodyPr/>
          <a:lstStyle/>
          <a:p>
            <a:r>
              <a:rPr lang="en-US"/>
              <a:t>Click to edit Master title style</a:t>
            </a:r>
          </a:p>
        </p:txBody>
      </p:sp>
      <p:sp>
        <p:nvSpPr>
          <p:cNvPr id="8" name="Text Placeholder 2">
            <a:extLst>
              <a:ext uri="{FF2B5EF4-FFF2-40B4-BE49-F238E27FC236}">
                <a16:creationId xmlns:a16="http://schemas.microsoft.com/office/drawing/2014/main" id="{29E13F04-9E74-DE4A-942B-09B61EB6C33F}"/>
              </a:ext>
            </a:extLst>
          </p:cNvPr>
          <p:cNvSpPr>
            <a:spLocks noGrp="1"/>
          </p:cNvSpPr>
          <p:nvPr>
            <p:ph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086905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FB399D-1353-4267-84E1-89DC2C37E220}"/>
              </a:ext>
            </a:extLst>
          </p:cNvPr>
          <p:cNvSpPr>
            <a:spLocks noGrp="1"/>
          </p:cNvSpPr>
          <p:nvPr>
            <p:ph type="title"/>
          </p:nvPr>
        </p:nvSpPr>
        <p:spPr>
          <a:xfrm>
            <a:off x="629841" y="206102"/>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AF33871-DC4F-46E7-A5B2-B5FABD0A8E27}"/>
              </a:ext>
            </a:extLst>
          </p:cNvPr>
          <p:cNvSpPr>
            <a:spLocks noGrp="1"/>
          </p:cNvSpPr>
          <p:nvPr>
            <p:ph type="body" idx="1"/>
          </p:nvPr>
        </p:nvSpPr>
        <p:spPr>
          <a:xfrm>
            <a:off x="629842" y="1561895"/>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567BDA2A-7836-4A83-AE5F-6747B23DBF72}"/>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19A3C65-59A7-4615-A19C-03817F6DAD3C}"/>
              </a:ext>
            </a:extLst>
          </p:cNvPr>
          <p:cNvSpPr>
            <a:spLocks noGrp="1"/>
          </p:cNvSpPr>
          <p:nvPr>
            <p:ph type="body" sz="quarter" idx="3"/>
          </p:nvPr>
        </p:nvSpPr>
        <p:spPr>
          <a:xfrm>
            <a:off x="4629150" y="1561895"/>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0A2BAEEE-1986-4613-A262-C5A0B66423D2}"/>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45392734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1_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2A3D74-4300-472D-BF11-383EEAA227C2}"/>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559EAF2-2ED2-4734-8162-87679CB847F0}"/>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92C9229-16FC-4938-B489-9F96005F61D3}"/>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CC6ADFB-9834-41E8-A17C-476496F52863}"/>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A206DAF-6CA8-463A-B2A6-FB01064CEB24}"/>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99437056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8369D2-EEC4-485C-BB42-95F6D1541A5B}"/>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44826854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33865811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FB399D-1353-4267-84E1-89DC2C37E220}"/>
              </a:ext>
            </a:extLst>
          </p:cNvPr>
          <p:cNvSpPr>
            <a:spLocks noGrp="1"/>
          </p:cNvSpPr>
          <p:nvPr>
            <p:ph type="title"/>
          </p:nvPr>
        </p:nvSpPr>
        <p:spPr>
          <a:xfrm>
            <a:off x="629841" y="206102"/>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AF33871-DC4F-46E7-A5B2-B5FABD0A8E27}"/>
              </a:ext>
            </a:extLst>
          </p:cNvPr>
          <p:cNvSpPr>
            <a:spLocks noGrp="1"/>
          </p:cNvSpPr>
          <p:nvPr>
            <p:ph type="body" idx="1"/>
          </p:nvPr>
        </p:nvSpPr>
        <p:spPr>
          <a:xfrm>
            <a:off x="629842" y="1561895"/>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567BDA2A-7836-4A83-AE5F-6747B23DBF72}"/>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19A3C65-59A7-4615-A19C-03817F6DAD3C}"/>
              </a:ext>
            </a:extLst>
          </p:cNvPr>
          <p:cNvSpPr>
            <a:spLocks noGrp="1"/>
          </p:cNvSpPr>
          <p:nvPr>
            <p:ph type="body" sz="quarter" idx="3"/>
          </p:nvPr>
        </p:nvSpPr>
        <p:spPr>
          <a:xfrm>
            <a:off x="4629150" y="1561895"/>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0A2BAEEE-1986-4613-A262-C5A0B66423D2}"/>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4056332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TxTwoObj" preserve="1">
  <p:cSld name="1_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2A3D74-4300-472D-BF11-383EEAA227C2}"/>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559EAF2-2ED2-4734-8162-87679CB847F0}"/>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92C9229-16FC-4938-B489-9F96005F61D3}"/>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CC6ADFB-9834-41E8-A17C-476496F52863}"/>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A206DAF-6CA8-463A-B2A6-FB01064CEB24}"/>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296276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AC2418-BCE1-4BC1-B121-1E5EB8D94A06}"/>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423777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1054A6-A65C-4959-A604-068C25C24824}"/>
              </a:ext>
            </a:extLst>
          </p:cNvPr>
          <p:cNvSpPr>
            <a:spLocks noGrp="1"/>
          </p:cNvSpPr>
          <p:nvPr>
            <p:ph type="title"/>
          </p:nvPr>
        </p:nvSpPr>
        <p:spPr/>
        <p:txBody>
          <a:bodyPr/>
          <a:lstStyle/>
          <a:p>
            <a:r>
              <a:rPr lang="en-US"/>
              <a:t>Click to edit Master title style</a:t>
            </a:r>
          </a:p>
        </p:txBody>
      </p:sp>
      <p:sp>
        <p:nvSpPr>
          <p:cNvPr id="5" name="Date Placeholder 4">
            <a:extLst>
              <a:ext uri="{FF2B5EF4-FFF2-40B4-BE49-F238E27FC236}">
                <a16:creationId xmlns:a16="http://schemas.microsoft.com/office/drawing/2014/main" id="{22848B8F-5060-4ED7-9C12-540DA3A5BFD1}"/>
              </a:ext>
            </a:extLst>
          </p:cNvPr>
          <p:cNvSpPr>
            <a:spLocks noGrp="1"/>
          </p:cNvSpPr>
          <p:nvPr>
            <p:ph type="dt" sz="half" idx="10"/>
          </p:nvPr>
        </p:nvSpPr>
        <p:spPr>
          <a:xfrm>
            <a:off x="628650" y="6356351"/>
            <a:ext cx="2057400" cy="365125"/>
          </a:xfrm>
          <a:prstGeom prst="rect">
            <a:avLst/>
          </a:prstGeom>
        </p:spPr>
        <p:txBody>
          <a:bodyPr/>
          <a:lstStyle>
            <a:lvl1pPr>
              <a:defRPr sz="1200"/>
            </a:lvl1pPr>
          </a:lstStyle>
          <a:p>
            <a:fld id="{479FE1AD-3F9A-4AC3-A78C-DCE865689AAC}" type="datetimeFigureOut">
              <a:rPr lang="en-US" smtClean="0"/>
              <a:pPr/>
              <a:t>8/31/23</a:t>
            </a:fld>
            <a:endParaRPr lang="en-US"/>
          </a:p>
        </p:txBody>
      </p:sp>
      <p:sp>
        <p:nvSpPr>
          <p:cNvPr id="7" name="Slide Number Placeholder 6">
            <a:extLst>
              <a:ext uri="{FF2B5EF4-FFF2-40B4-BE49-F238E27FC236}">
                <a16:creationId xmlns:a16="http://schemas.microsoft.com/office/drawing/2014/main" id="{88FAE50A-1DE8-43A9-B575-E3C3F8090BC0}"/>
              </a:ext>
            </a:extLst>
          </p:cNvPr>
          <p:cNvSpPr>
            <a:spLocks noGrp="1"/>
          </p:cNvSpPr>
          <p:nvPr>
            <p:ph type="sldNum" sz="quarter" idx="12"/>
          </p:nvPr>
        </p:nvSpPr>
        <p:spPr>
          <a:xfrm>
            <a:off x="2780472" y="6356351"/>
            <a:ext cx="3222763" cy="365125"/>
          </a:xfrm>
          <a:prstGeom prst="rect">
            <a:avLst/>
          </a:prstGeom>
        </p:spPr>
        <p:txBody>
          <a:bodyPr/>
          <a:lstStyle>
            <a:lvl1pPr algn="ctr">
              <a:defRPr sz="1200"/>
            </a:lvl1pPr>
          </a:lstStyle>
          <a:p>
            <a:fld id="{93963684-DCED-4DA0-88A9-0916697D9BC5}" type="slidenum">
              <a:rPr lang="en-US" smtClean="0"/>
              <a:pPr/>
              <a:t>‹#›</a:t>
            </a:fld>
            <a:endParaRPr lang="en-US"/>
          </a:p>
        </p:txBody>
      </p:sp>
      <p:sp>
        <p:nvSpPr>
          <p:cNvPr id="8" name="Text Placeholder 2">
            <a:extLst>
              <a:ext uri="{FF2B5EF4-FFF2-40B4-BE49-F238E27FC236}">
                <a16:creationId xmlns:a16="http://schemas.microsoft.com/office/drawing/2014/main" id="{29E13F04-9E74-DE4A-942B-09B61EB6C33F}"/>
              </a:ext>
            </a:extLst>
          </p:cNvPr>
          <p:cNvSpPr>
            <a:spLocks noGrp="1"/>
          </p:cNvSpPr>
          <p:nvPr>
            <p:ph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3061382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FB399D-1353-4267-84E1-89DC2C37E220}"/>
              </a:ext>
            </a:extLst>
          </p:cNvPr>
          <p:cNvSpPr>
            <a:spLocks noGrp="1"/>
          </p:cNvSpPr>
          <p:nvPr>
            <p:ph type="title"/>
          </p:nvPr>
        </p:nvSpPr>
        <p:spPr>
          <a:xfrm>
            <a:off x="629841" y="206102"/>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AF33871-DC4F-46E7-A5B2-B5FABD0A8E27}"/>
              </a:ext>
            </a:extLst>
          </p:cNvPr>
          <p:cNvSpPr>
            <a:spLocks noGrp="1"/>
          </p:cNvSpPr>
          <p:nvPr>
            <p:ph type="body" idx="1"/>
          </p:nvPr>
        </p:nvSpPr>
        <p:spPr>
          <a:xfrm>
            <a:off x="629842" y="1561895"/>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567BDA2A-7836-4A83-AE5F-6747B23DBF72}"/>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19A3C65-59A7-4615-A19C-03817F6DAD3C}"/>
              </a:ext>
            </a:extLst>
          </p:cNvPr>
          <p:cNvSpPr>
            <a:spLocks noGrp="1"/>
          </p:cNvSpPr>
          <p:nvPr>
            <p:ph type="body" sz="quarter" idx="3"/>
          </p:nvPr>
        </p:nvSpPr>
        <p:spPr>
          <a:xfrm>
            <a:off x="4629150" y="1561895"/>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0A2BAEEE-1986-4613-A262-C5A0B66423D2}"/>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4">
            <a:extLst>
              <a:ext uri="{FF2B5EF4-FFF2-40B4-BE49-F238E27FC236}">
                <a16:creationId xmlns:a16="http://schemas.microsoft.com/office/drawing/2014/main" id="{39BFA68F-C36C-FF42-9D07-40C01FBE9EC0}"/>
              </a:ext>
            </a:extLst>
          </p:cNvPr>
          <p:cNvSpPr>
            <a:spLocks noGrp="1"/>
          </p:cNvSpPr>
          <p:nvPr>
            <p:ph type="dt" sz="half" idx="10"/>
          </p:nvPr>
        </p:nvSpPr>
        <p:spPr>
          <a:xfrm>
            <a:off x="628650" y="6356351"/>
            <a:ext cx="2057400" cy="365125"/>
          </a:xfrm>
          <a:prstGeom prst="rect">
            <a:avLst/>
          </a:prstGeom>
        </p:spPr>
        <p:txBody>
          <a:bodyPr/>
          <a:lstStyle>
            <a:lvl1pPr>
              <a:defRPr sz="1200"/>
            </a:lvl1pPr>
          </a:lstStyle>
          <a:p>
            <a:fld id="{479FE1AD-3F9A-4AC3-A78C-DCE865689AAC}" type="datetimeFigureOut">
              <a:rPr lang="en-US" smtClean="0"/>
              <a:pPr/>
              <a:t>8/31/23</a:t>
            </a:fld>
            <a:endParaRPr lang="en-US"/>
          </a:p>
        </p:txBody>
      </p:sp>
      <p:sp>
        <p:nvSpPr>
          <p:cNvPr id="11" name="Slide Number Placeholder 6">
            <a:extLst>
              <a:ext uri="{FF2B5EF4-FFF2-40B4-BE49-F238E27FC236}">
                <a16:creationId xmlns:a16="http://schemas.microsoft.com/office/drawing/2014/main" id="{5B639108-1F63-7640-8ECF-CAF5ACBFC281}"/>
              </a:ext>
            </a:extLst>
          </p:cNvPr>
          <p:cNvSpPr>
            <a:spLocks noGrp="1"/>
          </p:cNvSpPr>
          <p:nvPr>
            <p:ph type="sldNum" sz="quarter" idx="12"/>
          </p:nvPr>
        </p:nvSpPr>
        <p:spPr>
          <a:xfrm>
            <a:off x="2780472" y="6356351"/>
            <a:ext cx="3222763" cy="365125"/>
          </a:xfrm>
          <a:prstGeom prst="rect">
            <a:avLst/>
          </a:prstGeom>
        </p:spPr>
        <p:txBody>
          <a:bodyPr/>
          <a:lstStyle>
            <a:lvl1pPr algn="ctr">
              <a:defRPr sz="1200"/>
            </a:lvl1pPr>
          </a:lstStyle>
          <a:p>
            <a:fld id="{93963684-DCED-4DA0-88A9-0916697D9BC5}" type="slidenum">
              <a:rPr lang="en-US" smtClean="0"/>
              <a:pPr/>
              <a:t>‹#›</a:t>
            </a:fld>
            <a:endParaRPr lang="en-US"/>
          </a:p>
        </p:txBody>
      </p:sp>
    </p:spTree>
    <p:extLst>
      <p:ext uri="{BB962C8B-B14F-4D97-AF65-F5344CB8AC3E}">
        <p14:creationId xmlns:p14="http://schemas.microsoft.com/office/powerpoint/2010/main" val="41745814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1_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2A3D74-4300-472D-BF11-383EEAA227C2}"/>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559EAF2-2ED2-4734-8162-87679CB847F0}"/>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92C9229-16FC-4938-B489-9F96005F61D3}"/>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CC6ADFB-9834-41E8-A17C-476496F52863}"/>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A206DAF-6CA8-463A-B2A6-FB01064CEB24}"/>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FC1DADD-CE4D-426F-A537-72DF92C4C630}"/>
              </a:ext>
            </a:extLst>
          </p:cNvPr>
          <p:cNvSpPr>
            <a:spLocks noGrp="1"/>
          </p:cNvSpPr>
          <p:nvPr>
            <p:ph type="dt" sz="half" idx="10"/>
          </p:nvPr>
        </p:nvSpPr>
        <p:spPr>
          <a:xfrm>
            <a:off x="628650" y="6356350"/>
            <a:ext cx="2057400" cy="365125"/>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AC07F73-A887-42AF-A9E5-E3F343D3C91D}" type="datetimeFigureOut">
              <a:rPr lang="en-US" smtClean="0"/>
              <a:pPr/>
              <a:t>8/31/23</a:t>
            </a:fld>
            <a:endParaRPr lang="en-US"/>
          </a:p>
        </p:txBody>
      </p:sp>
      <p:sp>
        <p:nvSpPr>
          <p:cNvPr id="8" name="Footer Placeholder 7">
            <a:extLst>
              <a:ext uri="{FF2B5EF4-FFF2-40B4-BE49-F238E27FC236}">
                <a16:creationId xmlns:a16="http://schemas.microsoft.com/office/drawing/2014/main" id="{914ABA8B-E35D-40DD-B441-9FBEC5AF889B}"/>
              </a:ext>
            </a:extLst>
          </p:cNvPr>
          <p:cNvSpPr>
            <a:spLocks noGrp="1"/>
          </p:cNvSpPr>
          <p:nvPr>
            <p:ph type="ftr" sz="quarter" idx="11"/>
          </p:nvPr>
        </p:nvSpPr>
        <p:spPr>
          <a:xfrm>
            <a:off x="3028950" y="6356350"/>
            <a:ext cx="30861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9" name="Slide Number Placeholder 8">
            <a:extLst>
              <a:ext uri="{FF2B5EF4-FFF2-40B4-BE49-F238E27FC236}">
                <a16:creationId xmlns:a16="http://schemas.microsoft.com/office/drawing/2014/main" id="{A7FD354C-B1B2-4C96-807E-2187C8B45340}"/>
              </a:ext>
            </a:extLst>
          </p:cNvPr>
          <p:cNvSpPr>
            <a:spLocks noGrp="1"/>
          </p:cNvSpPr>
          <p:nvPr>
            <p:ph type="sldNum" sz="quarter" idx="12"/>
          </p:nvPr>
        </p:nvSpPr>
        <p:spPr>
          <a:xfrm>
            <a:off x="6457950" y="6356350"/>
            <a:ext cx="20574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8860951-3C83-4875-A869-0586E7A52C8F}" type="slidenum">
              <a:rPr lang="en-US" smtClean="0"/>
              <a:pPr/>
              <a:t>‹#›</a:t>
            </a:fld>
            <a:endParaRPr lang="en-US"/>
          </a:p>
        </p:txBody>
      </p:sp>
    </p:spTree>
    <p:extLst>
      <p:ext uri="{BB962C8B-B14F-4D97-AF65-F5344CB8AC3E}">
        <p14:creationId xmlns:p14="http://schemas.microsoft.com/office/powerpoint/2010/main" val="33462086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AC2418-BCE1-4BC1-B121-1E5EB8D94A06}"/>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9061086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1054A6-A65C-4959-A604-068C25C24824}"/>
              </a:ext>
            </a:extLst>
          </p:cNvPr>
          <p:cNvSpPr>
            <a:spLocks noGrp="1"/>
          </p:cNvSpPr>
          <p:nvPr>
            <p:ph type="title"/>
          </p:nvPr>
        </p:nvSpPr>
        <p:spPr/>
        <p:txBody>
          <a:bodyPr/>
          <a:lstStyle/>
          <a:p>
            <a:r>
              <a:rPr lang="en-US"/>
              <a:t>Click to edit Master title style</a:t>
            </a:r>
          </a:p>
        </p:txBody>
      </p:sp>
      <p:sp>
        <p:nvSpPr>
          <p:cNvPr id="8" name="Text Placeholder 2">
            <a:extLst>
              <a:ext uri="{FF2B5EF4-FFF2-40B4-BE49-F238E27FC236}">
                <a16:creationId xmlns:a16="http://schemas.microsoft.com/office/drawing/2014/main" id="{29E13F04-9E74-DE4A-942B-09B61EB6C33F}"/>
              </a:ext>
            </a:extLst>
          </p:cNvPr>
          <p:cNvSpPr>
            <a:spLocks noGrp="1"/>
          </p:cNvSpPr>
          <p:nvPr>
            <p:ph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88919655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emf"/><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7.xml"/><Relationship Id="rId7" Type="http://schemas.openxmlformats.org/officeDocument/2006/relationships/image" Target="../media/image2.png"/><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image" Target="../media/image1.emf"/><Relationship Id="rId5" Type="http://schemas.openxmlformats.org/officeDocument/2006/relationships/theme" Target="../theme/theme2.xml"/><Relationship Id="rId4" Type="http://schemas.openxmlformats.org/officeDocument/2006/relationships/slideLayout" Target="../slideLayouts/slideLayout8.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11.xml"/><Relationship Id="rId7" Type="http://schemas.openxmlformats.org/officeDocument/2006/relationships/image" Target="../media/image2.png"/><Relationship Id="rId2" Type="http://schemas.openxmlformats.org/officeDocument/2006/relationships/slideLayout" Target="../slideLayouts/slideLayout10.xml"/><Relationship Id="rId1" Type="http://schemas.openxmlformats.org/officeDocument/2006/relationships/slideLayout" Target="../slideLayouts/slideLayout9.xml"/><Relationship Id="rId6" Type="http://schemas.openxmlformats.org/officeDocument/2006/relationships/image" Target="../media/image1.emf"/><Relationship Id="rId5" Type="http://schemas.openxmlformats.org/officeDocument/2006/relationships/theme" Target="../theme/theme3.xml"/><Relationship Id="rId4" Type="http://schemas.openxmlformats.org/officeDocument/2006/relationships/slideLayout" Target="../slideLayouts/slideLayout12.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15.xml"/><Relationship Id="rId7" Type="http://schemas.openxmlformats.org/officeDocument/2006/relationships/image" Target="../media/image2.png"/><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image" Target="../media/image1.emf"/><Relationship Id="rId5" Type="http://schemas.openxmlformats.org/officeDocument/2006/relationships/theme" Target="../theme/theme4.xml"/><Relationship Id="rId4" Type="http://schemas.openxmlformats.org/officeDocument/2006/relationships/slideLayout" Target="../slideLayouts/slideLayout16.xml"/></Relationships>
</file>

<file path=ppt/slideMasters/_rels/slideMaster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theme" Target="../theme/theme5.xml"/><Relationship Id="rId1" Type="http://schemas.openxmlformats.org/officeDocument/2006/relationships/slideLayout" Target="../slideLayouts/slideLayout17.xml"/><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5" name="Picture 14">
            <a:extLst>
              <a:ext uri="{FF2B5EF4-FFF2-40B4-BE49-F238E27FC236}">
                <a16:creationId xmlns:a16="http://schemas.microsoft.com/office/drawing/2014/main" id="{9AA14140-96C4-5E47-B071-668B9B963CF1}"/>
              </a:ext>
            </a:extLst>
          </p:cNvPr>
          <p:cNvPicPr>
            <a:picLocks noChangeAspect="1"/>
          </p:cNvPicPr>
          <p:nvPr userDrawn="1"/>
        </p:nvPicPr>
        <p:blipFill>
          <a:blip r:embed="rId6">
            <a:alphaModFix amt="20000"/>
          </a:blip>
          <a:stretch>
            <a:fillRect/>
          </a:stretch>
        </p:blipFill>
        <p:spPr>
          <a:xfrm>
            <a:off x="5880810" y="204484"/>
            <a:ext cx="3263189" cy="6653515"/>
          </a:xfrm>
          <a:prstGeom prst="rect">
            <a:avLst/>
          </a:prstGeom>
        </p:spPr>
      </p:pic>
      <p:sp>
        <p:nvSpPr>
          <p:cNvPr id="2" name="Title Placeholder 1">
            <a:extLst>
              <a:ext uri="{FF2B5EF4-FFF2-40B4-BE49-F238E27FC236}">
                <a16:creationId xmlns:a16="http://schemas.microsoft.com/office/drawing/2014/main" id="{95F35320-4A38-E24D-BE4C-D4BC1A766D98}"/>
              </a:ext>
            </a:extLst>
          </p:cNvPr>
          <p:cNvSpPr>
            <a:spLocks noGrp="1"/>
          </p:cNvSpPr>
          <p:nvPr>
            <p:ph type="title"/>
          </p:nvPr>
        </p:nvSpPr>
        <p:spPr>
          <a:xfrm>
            <a:off x="628650" y="20448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329D804-C748-5E47-B23E-6C7B53DA68AA}"/>
              </a:ext>
            </a:extLst>
          </p:cNvPr>
          <p:cNvSpPr>
            <a:spLocks noGrp="1"/>
          </p:cNvSpPr>
          <p:nvPr>
            <p:ph type="body" idx="1"/>
          </p:nvPr>
        </p:nvSpPr>
        <p:spPr>
          <a:xfrm>
            <a:off x="628650" y="1684836"/>
            <a:ext cx="7886700" cy="449212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11" name="Straight Connector 10">
            <a:extLst>
              <a:ext uri="{FF2B5EF4-FFF2-40B4-BE49-F238E27FC236}">
                <a16:creationId xmlns:a16="http://schemas.microsoft.com/office/drawing/2014/main" id="{38ABFC46-F18A-F747-AA43-777224484145}"/>
              </a:ext>
            </a:extLst>
          </p:cNvPr>
          <p:cNvCxnSpPr/>
          <p:nvPr userDrawn="1"/>
        </p:nvCxnSpPr>
        <p:spPr>
          <a:xfrm>
            <a:off x="0" y="49695"/>
            <a:ext cx="9144000" cy="0"/>
          </a:xfrm>
          <a:prstGeom prst="line">
            <a:avLst/>
          </a:prstGeom>
          <a:ln w="98425">
            <a:solidFill>
              <a:schemeClr val="tx1"/>
            </a:solidFill>
          </a:ln>
        </p:spPr>
        <p:style>
          <a:lnRef idx="1">
            <a:schemeClr val="accent1"/>
          </a:lnRef>
          <a:fillRef idx="0">
            <a:schemeClr val="accent1"/>
          </a:fillRef>
          <a:effectRef idx="0">
            <a:schemeClr val="accent1"/>
          </a:effectRef>
          <a:fontRef idx="minor">
            <a:schemeClr val="tx1"/>
          </a:fontRef>
        </p:style>
      </p:cxnSp>
      <p:pic>
        <p:nvPicPr>
          <p:cNvPr id="16" name="Picture 15">
            <a:extLst>
              <a:ext uri="{FF2B5EF4-FFF2-40B4-BE49-F238E27FC236}">
                <a16:creationId xmlns:a16="http://schemas.microsoft.com/office/drawing/2014/main" id="{9CD8E72C-CE30-8A49-9EC1-A7112A2F1EA6}"/>
              </a:ext>
            </a:extLst>
          </p:cNvPr>
          <p:cNvPicPr>
            <a:picLocks noChangeAspect="1"/>
          </p:cNvPicPr>
          <p:nvPr userDrawn="1"/>
        </p:nvPicPr>
        <p:blipFill>
          <a:blip r:embed="rId6">
            <a:alphaModFix/>
          </a:blip>
          <a:stretch>
            <a:fillRect/>
          </a:stretch>
        </p:blipFill>
        <p:spPr>
          <a:xfrm rot="10800000">
            <a:off x="0" y="442204"/>
            <a:ext cx="416939" cy="850123"/>
          </a:xfrm>
          <a:prstGeom prst="rect">
            <a:avLst/>
          </a:prstGeom>
        </p:spPr>
      </p:pic>
      <p:pic>
        <p:nvPicPr>
          <p:cNvPr id="18" name="Picture 17" descr="A close up of a logo&#10;&#10;Description automatically generated">
            <a:extLst>
              <a:ext uri="{FF2B5EF4-FFF2-40B4-BE49-F238E27FC236}">
                <a16:creationId xmlns:a16="http://schemas.microsoft.com/office/drawing/2014/main" id="{F4EDCF1A-F30D-1E47-AFCC-B9E5956EEDD6}"/>
              </a:ext>
            </a:extLst>
          </p:cNvPr>
          <p:cNvPicPr>
            <a:picLocks noChangeAspect="1"/>
          </p:cNvPicPr>
          <p:nvPr userDrawn="1"/>
        </p:nvPicPr>
        <p:blipFill>
          <a:blip r:embed="rId7"/>
          <a:stretch>
            <a:fillRect/>
          </a:stretch>
        </p:blipFill>
        <p:spPr>
          <a:xfrm>
            <a:off x="8022353" y="6173787"/>
            <a:ext cx="714142" cy="365125"/>
          </a:xfrm>
          <a:prstGeom prst="rect">
            <a:avLst/>
          </a:prstGeom>
        </p:spPr>
      </p:pic>
    </p:spTree>
    <p:extLst>
      <p:ext uri="{BB962C8B-B14F-4D97-AF65-F5344CB8AC3E}">
        <p14:creationId xmlns:p14="http://schemas.microsoft.com/office/powerpoint/2010/main" val="3749106481"/>
      </p:ext>
    </p:extLst>
  </p:cSld>
  <p:clrMap bg1="lt1" tx1="dk1" bg2="lt2" tx2="dk2" accent1="accent1" accent2="accent2" accent3="accent3" accent4="accent4" accent5="accent5" accent6="accent6" hlink="hlink" folHlink="folHlink"/>
  <p:sldLayoutIdLst>
    <p:sldLayoutId id="2147483714" r:id="rId1"/>
    <p:sldLayoutId id="2147483715" r:id="rId2"/>
    <p:sldLayoutId id="2147483758" r:id="rId3"/>
    <p:sldLayoutId id="2147483716" r:id="rId4"/>
  </p:sldLayoutIdLst>
  <p:txStyles>
    <p:titleStyle>
      <a:lvl1pPr algn="l" defTabSz="685800" rtl="0" eaLnBrk="1" latinLnBrk="0" hangingPunct="1">
        <a:lnSpc>
          <a:spcPct val="90000"/>
        </a:lnSpc>
        <a:spcBef>
          <a:spcPct val="0"/>
        </a:spcBef>
        <a:buNone/>
        <a:defRPr sz="3300" b="1" i="0" kern="1200">
          <a:solidFill>
            <a:schemeClr val="tx1"/>
          </a:solidFill>
          <a:latin typeface="Lato" panose="020F0502020204030203" pitchFamily="34" charset="0"/>
          <a:ea typeface="Lato" panose="020F0502020204030203" pitchFamily="34" charset="0"/>
          <a:cs typeface="Arial" panose="020B0604020202020204" pitchFamily="34" charset="0"/>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Lato" panose="020F0502020204030203" pitchFamily="34" charset="0"/>
          <a:ea typeface="Lato" panose="020F0502020204030203" pitchFamily="34" charset="0"/>
          <a:cs typeface="Arial" panose="020B0604020202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Lato" panose="020F0502020204030203" pitchFamily="34" charset="0"/>
          <a:ea typeface="Lato" panose="020F0502020204030203" pitchFamily="34" charset="0"/>
          <a:cs typeface="Arial" panose="020B0604020202020204" pitchFamily="34"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Lato" panose="020F0502020204030203" pitchFamily="34" charset="0"/>
          <a:ea typeface="Lato" panose="020F0502020204030203" pitchFamily="34" charset="0"/>
          <a:cs typeface="Arial" panose="020B0604020202020204" pitchFamily="34"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Lato" panose="020F0502020204030203" pitchFamily="34" charset="0"/>
          <a:ea typeface="Lato" panose="020F0502020204030203" pitchFamily="34" charset="0"/>
          <a:cs typeface="Arial" panose="020B0604020202020204" pitchFamily="34"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Lato" panose="020F0502020204030203" pitchFamily="34" charset="0"/>
          <a:ea typeface="Lato" panose="020F0502020204030203" pitchFamily="34" charset="0"/>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5" name="Picture 14">
            <a:extLst>
              <a:ext uri="{FF2B5EF4-FFF2-40B4-BE49-F238E27FC236}">
                <a16:creationId xmlns:a16="http://schemas.microsoft.com/office/drawing/2014/main" id="{9AA14140-96C4-5E47-B071-668B9B963CF1}"/>
              </a:ext>
            </a:extLst>
          </p:cNvPr>
          <p:cNvPicPr>
            <a:picLocks noChangeAspect="1"/>
          </p:cNvPicPr>
          <p:nvPr userDrawn="1"/>
        </p:nvPicPr>
        <p:blipFill>
          <a:blip r:embed="rId6">
            <a:alphaModFix amt="20000"/>
          </a:blip>
          <a:stretch>
            <a:fillRect/>
          </a:stretch>
        </p:blipFill>
        <p:spPr>
          <a:xfrm>
            <a:off x="5880810" y="204484"/>
            <a:ext cx="3263189" cy="6653515"/>
          </a:xfrm>
          <a:prstGeom prst="rect">
            <a:avLst/>
          </a:prstGeom>
        </p:spPr>
      </p:pic>
      <p:sp>
        <p:nvSpPr>
          <p:cNvPr id="2" name="Title Placeholder 1">
            <a:extLst>
              <a:ext uri="{FF2B5EF4-FFF2-40B4-BE49-F238E27FC236}">
                <a16:creationId xmlns:a16="http://schemas.microsoft.com/office/drawing/2014/main" id="{95F35320-4A38-E24D-BE4C-D4BC1A766D98}"/>
              </a:ext>
            </a:extLst>
          </p:cNvPr>
          <p:cNvSpPr>
            <a:spLocks noGrp="1"/>
          </p:cNvSpPr>
          <p:nvPr>
            <p:ph type="title"/>
          </p:nvPr>
        </p:nvSpPr>
        <p:spPr>
          <a:xfrm>
            <a:off x="628650" y="20448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329D804-C748-5E47-B23E-6C7B53DA68AA}"/>
              </a:ext>
            </a:extLst>
          </p:cNvPr>
          <p:cNvSpPr>
            <a:spLocks noGrp="1"/>
          </p:cNvSpPr>
          <p:nvPr>
            <p:ph type="body" idx="1"/>
          </p:nvPr>
        </p:nvSpPr>
        <p:spPr>
          <a:xfrm>
            <a:off x="628650" y="1684836"/>
            <a:ext cx="7886700" cy="449212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11" name="Straight Connector 10">
            <a:extLst>
              <a:ext uri="{FF2B5EF4-FFF2-40B4-BE49-F238E27FC236}">
                <a16:creationId xmlns:a16="http://schemas.microsoft.com/office/drawing/2014/main" id="{38ABFC46-F18A-F747-AA43-777224484145}"/>
              </a:ext>
            </a:extLst>
          </p:cNvPr>
          <p:cNvCxnSpPr/>
          <p:nvPr userDrawn="1"/>
        </p:nvCxnSpPr>
        <p:spPr>
          <a:xfrm>
            <a:off x="0" y="49695"/>
            <a:ext cx="9144000" cy="0"/>
          </a:xfrm>
          <a:prstGeom prst="line">
            <a:avLst/>
          </a:prstGeom>
          <a:ln w="98425">
            <a:solidFill>
              <a:schemeClr val="tx1"/>
            </a:solidFill>
          </a:ln>
        </p:spPr>
        <p:style>
          <a:lnRef idx="1">
            <a:schemeClr val="accent1"/>
          </a:lnRef>
          <a:fillRef idx="0">
            <a:schemeClr val="accent1"/>
          </a:fillRef>
          <a:effectRef idx="0">
            <a:schemeClr val="accent1"/>
          </a:effectRef>
          <a:fontRef idx="minor">
            <a:schemeClr val="tx1"/>
          </a:fontRef>
        </p:style>
      </p:cxnSp>
      <p:pic>
        <p:nvPicPr>
          <p:cNvPr id="16" name="Picture 15">
            <a:extLst>
              <a:ext uri="{FF2B5EF4-FFF2-40B4-BE49-F238E27FC236}">
                <a16:creationId xmlns:a16="http://schemas.microsoft.com/office/drawing/2014/main" id="{9CD8E72C-CE30-8A49-9EC1-A7112A2F1EA6}"/>
              </a:ext>
            </a:extLst>
          </p:cNvPr>
          <p:cNvPicPr>
            <a:picLocks noChangeAspect="1"/>
          </p:cNvPicPr>
          <p:nvPr userDrawn="1"/>
        </p:nvPicPr>
        <p:blipFill>
          <a:blip r:embed="rId6">
            <a:alphaModFix/>
          </a:blip>
          <a:stretch>
            <a:fillRect/>
          </a:stretch>
        </p:blipFill>
        <p:spPr>
          <a:xfrm rot="10800000">
            <a:off x="0" y="442204"/>
            <a:ext cx="416939" cy="850123"/>
          </a:xfrm>
          <a:prstGeom prst="rect">
            <a:avLst/>
          </a:prstGeom>
        </p:spPr>
      </p:pic>
      <p:pic>
        <p:nvPicPr>
          <p:cNvPr id="18" name="Picture 17" descr="A close up of a logo&#10;&#10;Description automatically generated">
            <a:extLst>
              <a:ext uri="{FF2B5EF4-FFF2-40B4-BE49-F238E27FC236}">
                <a16:creationId xmlns:a16="http://schemas.microsoft.com/office/drawing/2014/main" id="{F4EDCF1A-F30D-1E47-AFCC-B9E5956EEDD6}"/>
              </a:ext>
            </a:extLst>
          </p:cNvPr>
          <p:cNvPicPr>
            <a:picLocks noChangeAspect="1"/>
          </p:cNvPicPr>
          <p:nvPr userDrawn="1"/>
        </p:nvPicPr>
        <p:blipFill>
          <a:blip r:embed="rId7"/>
          <a:stretch>
            <a:fillRect/>
          </a:stretch>
        </p:blipFill>
        <p:spPr>
          <a:xfrm>
            <a:off x="8022353" y="6173787"/>
            <a:ext cx="714142" cy="365125"/>
          </a:xfrm>
          <a:prstGeom prst="rect">
            <a:avLst/>
          </a:prstGeom>
        </p:spPr>
      </p:pic>
      <p:sp>
        <p:nvSpPr>
          <p:cNvPr id="4" name="TextBox 3">
            <a:extLst>
              <a:ext uri="{FF2B5EF4-FFF2-40B4-BE49-F238E27FC236}">
                <a16:creationId xmlns:a16="http://schemas.microsoft.com/office/drawing/2014/main" id="{2234DCB7-3BE5-4DD9-9616-B4B9297CEA50}"/>
              </a:ext>
            </a:extLst>
          </p:cNvPr>
          <p:cNvSpPr txBox="1"/>
          <p:nvPr userDrawn="1"/>
        </p:nvSpPr>
        <p:spPr>
          <a:xfrm>
            <a:off x="8610600" y="6523773"/>
            <a:ext cx="520698" cy="307777"/>
          </a:xfrm>
          <a:prstGeom prst="rect">
            <a:avLst/>
          </a:prstGeom>
          <a:noFill/>
        </p:spPr>
        <p:txBody>
          <a:bodyPr wrap="square" rtlCol="0">
            <a:spAutoFit/>
          </a:bodyPr>
          <a:lstStyle/>
          <a:p>
            <a:fld id="{70761A7C-78C5-4503-875C-B71E68D80ABF}" type="slidenum">
              <a:rPr lang="en-US" sz="1400" smtClean="0">
                <a:solidFill>
                  <a:schemeClr val="tx1"/>
                </a:solidFill>
                <a:latin typeface="Lato" panose="020F0502020204030203" pitchFamily="34" charset="0"/>
              </a:rPr>
              <a:t>‹#›</a:t>
            </a:fld>
            <a:endParaRPr lang="en-US" sz="1400">
              <a:solidFill>
                <a:schemeClr val="tx1"/>
              </a:solidFill>
              <a:latin typeface="Lato" panose="020F0502020204030203" pitchFamily="34" charset="0"/>
            </a:endParaRPr>
          </a:p>
        </p:txBody>
      </p:sp>
    </p:spTree>
    <p:extLst>
      <p:ext uri="{BB962C8B-B14F-4D97-AF65-F5344CB8AC3E}">
        <p14:creationId xmlns:p14="http://schemas.microsoft.com/office/powerpoint/2010/main" val="2338518143"/>
      </p:ext>
    </p:extLst>
  </p:cSld>
  <p:clrMap bg1="lt1" tx1="dk1" bg2="lt2" tx2="dk2" accent1="accent1" accent2="accent2" accent3="accent3" accent4="accent4" accent5="accent5" accent6="accent6" hlink="hlink" folHlink="folHlink"/>
  <p:sldLayoutIdLst>
    <p:sldLayoutId id="2147483762" r:id="rId1"/>
    <p:sldLayoutId id="2147483763" r:id="rId2"/>
    <p:sldLayoutId id="2147483764" r:id="rId3"/>
    <p:sldLayoutId id="2147483765" r:id="rId4"/>
  </p:sldLayoutIdLst>
  <p:txStyles>
    <p:titleStyle>
      <a:lvl1pPr algn="l" defTabSz="685800" rtl="0" eaLnBrk="1" latinLnBrk="0" hangingPunct="1">
        <a:lnSpc>
          <a:spcPct val="90000"/>
        </a:lnSpc>
        <a:spcBef>
          <a:spcPct val="0"/>
        </a:spcBef>
        <a:buNone/>
        <a:defRPr sz="3300" b="1" i="0" kern="1200">
          <a:solidFill>
            <a:schemeClr val="tx1"/>
          </a:solidFill>
          <a:latin typeface="Lato" panose="020F0502020204030203" pitchFamily="34" charset="0"/>
          <a:ea typeface="Lato" panose="020F0502020204030203" pitchFamily="34" charset="0"/>
          <a:cs typeface="Arial" panose="020B0604020202020204" pitchFamily="34" charset="0"/>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Lato" panose="020F0502020204030203" pitchFamily="34" charset="0"/>
          <a:ea typeface="Lato" panose="020F0502020204030203" pitchFamily="34" charset="0"/>
          <a:cs typeface="Arial" panose="020B0604020202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Lato" panose="020F0502020204030203" pitchFamily="34" charset="0"/>
          <a:ea typeface="Lato" panose="020F0502020204030203" pitchFamily="34" charset="0"/>
          <a:cs typeface="Arial" panose="020B0604020202020204" pitchFamily="34"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Lato" panose="020F0502020204030203" pitchFamily="34" charset="0"/>
          <a:ea typeface="Lato" panose="020F0502020204030203" pitchFamily="34" charset="0"/>
          <a:cs typeface="Arial" panose="020B0604020202020204" pitchFamily="34"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Lato" panose="020F0502020204030203" pitchFamily="34" charset="0"/>
          <a:ea typeface="Lato" panose="020F0502020204030203" pitchFamily="34" charset="0"/>
          <a:cs typeface="Arial" panose="020B0604020202020204" pitchFamily="34"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Lato" panose="020F0502020204030203" pitchFamily="34" charset="0"/>
          <a:ea typeface="Lato" panose="020F0502020204030203" pitchFamily="34" charset="0"/>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5F35320-4A38-E24D-BE4C-D4BC1A766D98}"/>
              </a:ext>
            </a:extLst>
          </p:cNvPr>
          <p:cNvSpPr>
            <a:spLocks noGrp="1"/>
          </p:cNvSpPr>
          <p:nvPr>
            <p:ph type="title"/>
          </p:nvPr>
        </p:nvSpPr>
        <p:spPr>
          <a:xfrm>
            <a:off x="628650" y="20448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329D804-C748-5E47-B23E-6C7B53DA68AA}"/>
              </a:ext>
            </a:extLst>
          </p:cNvPr>
          <p:cNvSpPr>
            <a:spLocks noGrp="1"/>
          </p:cNvSpPr>
          <p:nvPr>
            <p:ph type="body" idx="1"/>
          </p:nvPr>
        </p:nvSpPr>
        <p:spPr>
          <a:xfrm>
            <a:off x="628650" y="1684836"/>
            <a:ext cx="7886700" cy="449212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11" name="Straight Connector 10">
            <a:extLst>
              <a:ext uri="{FF2B5EF4-FFF2-40B4-BE49-F238E27FC236}">
                <a16:creationId xmlns:a16="http://schemas.microsoft.com/office/drawing/2014/main" id="{38ABFC46-F18A-F747-AA43-777224484145}"/>
              </a:ext>
            </a:extLst>
          </p:cNvPr>
          <p:cNvCxnSpPr/>
          <p:nvPr userDrawn="1"/>
        </p:nvCxnSpPr>
        <p:spPr>
          <a:xfrm>
            <a:off x="0" y="49695"/>
            <a:ext cx="9144000" cy="0"/>
          </a:xfrm>
          <a:prstGeom prst="line">
            <a:avLst/>
          </a:prstGeom>
          <a:ln w="98425">
            <a:solidFill>
              <a:schemeClr val="tx1"/>
            </a:solidFill>
          </a:ln>
        </p:spPr>
        <p:style>
          <a:lnRef idx="1">
            <a:schemeClr val="accent1"/>
          </a:lnRef>
          <a:fillRef idx="0">
            <a:schemeClr val="accent1"/>
          </a:fillRef>
          <a:effectRef idx="0">
            <a:schemeClr val="accent1"/>
          </a:effectRef>
          <a:fontRef idx="minor">
            <a:schemeClr val="tx1"/>
          </a:fontRef>
        </p:style>
      </p:cxnSp>
      <p:pic>
        <p:nvPicPr>
          <p:cNvPr id="16" name="Picture 15">
            <a:extLst>
              <a:ext uri="{FF2B5EF4-FFF2-40B4-BE49-F238E27FC236}">
                <a16:creationId xmlns:a16="http://schemas.microsoft.com/office/drawing/2014/main" id="{9CD8E72C-CE30-8A49-9EC1-A7112A2F1EA6}"/>
              </a:ext>
            </a:extLst>
          </p:cNvPr>
          <p:cNvPicPr>
            <a:picLocks noChangeAspect="1"/>
          </p:cNvPicPr>
          <p:nvPr userDrawn="1"/>
        </p:nvPicPr>
        <p:blipFill>
          <a:blip r:embed="rId6">
            <a:alphaModFix/>
          </a:blip>
          <a:stretch>
            <a:fillRect/>
          </a:stretch>
        </p:blipFill>
        <p:spPr>
          <a:xfrm rot="10800000">
            <a:off x="0" y="442204"/>
            <a:ext cx="416939" cy="850123"/>
          </a:xfrm>
          <a:prstGeom prst="rect">
            <a:avLst/>
          </a:prstGeom>
        </p:spPr>
      </p:pic>
      <p:pic>
        <p:nvPicPr>
          <p:cNvPr id="18" name="Picture 17" descr="A close up of a logo&#10;&#10;Description automatically generated">
            <a:extLst>
              <a:ext uri="{FF2B5EF4-FFF2-40B4-BE49-F238E27FC236}">
                <a16:creationId xmlns:a16="http://schemas.microsoft.com/office/drawing/2014/main" id="{F4EDCF1A-F30D-1E47-AFCC-B9E5956EEDD6}"/>
              </a:ext>
            </a:extLst>
          </p:cNvPr>
          <p:cNvPicPr>
            <a:picLocks noChangeAspect="1"/>
          </p:cNvPicPr>
          <p:nvPr userDrawn="1"/>
        </p:nvPicPr>
        <p:blipFill>
          <a:blip r:embed="rId7"/>
          <a:stretch>
            <a:fillRect/>
          </a:stretch>
        </p:blipFill>
        <p:spPr>
          <a:xfrm>
            <a:off x="8022353" y="6173787"/>
            <a:ext cx="714142" cy="365125"/>
          </a:xfrm>
          <a:prstGeom prst="rect">
            <a:avLst/>
          </a:prstGeom>
        </p:spPr>
      </p:pic>
    </p:spTree>
    <p:extLst>
      <p:ext uri="{BB962C8B-B14F-4D97-AF65-F5344CB8AC3E}">
        <p14:creationId xmlns:p14="http://schemas.microsoft.com/office/powerpoint/2010/main" val="841987493"/>
      </p:ext>
    </p:extLst>
  </p:cSld>
  <p:clrMap bg1="lt1" tx1="dk1" bg2="lt2" tx2="dk2" accent1="accent1" accent2="accent2" accent3="accent3" accent4="accent4" accent5="accent5" accent6="accent6" hlink="hlink" folHlink="folHlink"/>
  <p:sldLayoutIdLst>
    <p:sldLayoutId id="2147483743" r:id="rId1"/>
    <p:sldLayoutId id="2147483744" r:id="rId2"/>
    <p:sldLayoutId id="2147483759" r:id="rId3"/>
    <p:sldLayoutId id="2147483760" r:id="rId4"/>
  </p:sldLayoutIdLst>
  <p:txStyles>
    <p:titleStyle>
      <a:lvl1pPr algn="l" defTabSz="685800" rtl="0" eaLnBrk="1" latinLnBrk="0" hangingPunct="1">
        <a:lnSpc>
          <a:spcPct val="90000"/>
        </a:lnSpc>
        <a:spcBef>
          <a:spcPct val="0"/>
        </a:spcBef>
        <a:buNone/>
        <a:defRPr sz="3300" b="1" i="0" kern="1200">
          <a:solidFill>
            <a:schemeClr val="tx1"/>
          </a:solidFill>
          <a:latin typeface="Lato" panose="020F0502020204030203" pitchFamily="34" charset="0"/>
          <a:ea typeface="Lato" panose="020F0502020204030203" pitchFamily="34" charset="0"/>
          <a:cs typeface="Arial" panose="020B0604020202020204" pitchFamily="34" charset="0"/>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Lato" panose="020F0502020204030203" pitchFamily="34" charset="0"/>
          <a:ea typeface="Lato" panose="020F0502020204030203" pitchFamily="34" charset="0"/>
          <a:cs typeface="Arial" panose="020B0604020202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Lato" panose="020F0502020204030203" pitchFamily="34" charset="0"/>
          <a:ea typeface="Lato" panose="020F0502020204030203" pitchFamily="34" charset="0"/>
          <a:cs typeface="Arial" panose="020B0604020202020204" pitchFamily="34"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Lato" panose="020F0502020204030203" pitchFamily="34" charset="0"/>
          <a:ea typeface="Lato" panose="020F0502020204030203" pitchFamily="34" charset="0"/>
          <a:cs typeface="Arial" panose="020B0604020202020204" pitchFamily="34"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Lato" panose="020F0502020204030203" pitchFamily="34" charset="0"/>
          <a:ea typeface="Lato" panose="020F0502020204030203" pitchFamily="34" charset="0"/>
          <a:cs typeface="Arial" panose="020B0604020202020204" pitchFamily="34"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Lato" panose="020F0502020204030203" pitchFamily="34" charset="0"/>
          <a:ea typeface="Lato" panose="020F0502020204030203" pitchFamily="34" charset="0"/>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5F35320-4A38-E24D-BE4C-D4BC1A766D98}"/>
              </a:ext>
            </a:extLst>
          </p:cNvPr>
          <p:cNvSpPr>
            <a:spLocks noGrp="1"/>
          </p:cNvSpPr>
          <p:nvPr>
            <p:ph type="title"/>
          </p:nvPr>
        </p:nvSpPr>
        <p:spPr>
          <a:xfrm>
            <a:off x="628650" y="20448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329D804-C748-5E47-B23E-6C7B53DA68AA}"/>
              </a:ext>
            </a:extLst>
          </p:cNvPr>
          <p:cNvSpPr>
            <a:spLocks noGrp="1"/>
          </p:cNvSpPr>
          <p:nvPr>
            <p:ph type="body" idx="1"/>
          </p:nvPr>
        </p:nvSpPr>
        <p:spPr>
          <a:xfrm>
            <a:off x="628650" y="1684836"/>
            <a:ext cx="7886700" cy="449212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11" name="Straight Connector 10">
            <a:extLst>
              <a:ext uri="{FF2B5EF4-FFF2-40B4-BE49-F238E27FC236}">
                <a16:creationId xmlns:a16="http://schemas.microsoft.com/office/drawing/2014/main" id="{38ABFC46-F18A-F747-AA43-777224484145}"/>
              </a:ext>
            </a:extLst>
          </p:cNvPr>
          <p:cNvCxnSpPr/>
          <p:nvPr userDrawn="1"/>
        </p:nvCxnSpPr>
        <p:spPr>
          <a:xfrm>
            <a:off x="0" y="49695"/>
            <a:ext cx="9144000" cy="0"/>
          </a:xfrm>
          <a:prstGeom prst="line">
            <a:avLst/>
          </a:prstGeom>
          <a:ln w="98425">
            <a:solidFill>
              <a:schemeClr val="tx1"/>
            </a:solidFill>
          </a:ln>
        </p:spPr>
        <p:style>
          <a:lnRef idx="1">
            <a:schemeClr val="accent1"/>
          </a:lnRef>
          <a:fillRef idx="0">
            <a:schemeClr val="accent1"/>
          </a:fillRef>
          <a:effectRef idx="0">
            <a:schemeClr val="accent1"/>
          </a:effectRef>
          <a:fontRef idx="minor">
            <a:schemeClr val="tx1"/>
          </a:fontRef>
        </p:style>
      </p:cxnSp>
      <p:pic>
        <p:nvPicPr>
          <p:cNvPr id="16" name="Picture 15">
            <a:extLst>
              <a:ext uri="{FF2B5EF4-FFF2-40B4-BE49-F238E27FC236}">
                <a16:creationId xmlns:a16="http://schemas.microsoft.com/office/drawing/2014/main" id="{9CD8E72C-CE30-8A49-9EC1-A7112A2F1EA6}"/>
              </a:ext>
            </a:extLst>
          </p:cNvPr>
          <p:cNvPicPr>
            <a:picLocks noChangeAspect="1"/>
          </p:cNvPicPr>
          <p:nvPr userDrawn="1"/>
        </p:nvPicPr>
        <p:blipFill>
          <a:blip r:embed="rId6">
            <a:alphaModFix/>
          </a:blip>
          <a:stretch>
            <a:fillRect/>
          </a:stretch>
        </p:blipFill>
        <p:spPr>
          <a:xfrm rot="10800000">
            <a:off x="0" y="442204"/>
            <a:ext cx="416939" cy="850123"/>
          </a:xfrm>
          <a:prstGeom prst="rect">
            <a:avLst/>
          </a:prstGeom>
        </p:spPr>
      </p:pic>
      <p:pic>
        <p:nvPicPr>
          <p:cNvPr id="18" name="Picture 17" descr="A close up of a logo&#10;&#10;Description automatically generated">
            <a:extLst>
              <a:ext uri="{FF2B5EF4-FFF2-40B4-BE49-F238E27FC236}">
                <a16:creationId xmlns:a16="http://schemas.microsoft.com/office/drawing/2014/main" id="{F4EDCF1A-F30D-1E47-AFCC-B9E5956EEDD6}"/>
              </a:ext>
            </a:extLst>
          </p:cNvPr>
          <p:cNvPicPr>
            <a:picLocks noChangeAspect="1"/>
          </p:cNvPicPr>
          <p:nvPr userDrawn="1"/>
        </p:nvPicPr>
        <p:blipFill>
          <a:blip r:embed="rId7"/>
          <a:stretch>
            <a:fillRect/>
          </a:stretch>
        </p:blipFill>
        <p:spPr>
          <a:xfrm>
            <a:off x="8022353" y="6173787"/>
            <a:ext cx="714142" cy="365125"/>
          </a:xfrm>
          <a:prstGeom prst="rect">
            <a:avLst/>
          </a:prstGeom>
        </p:spPr>
      </p:pic>
      <p:sp>
        <p:nvSpPr>
          <p:cNvPr id="7" name="TextBox 6">
            <a:extLst>
              <a:ext uri="{FF2B5EF4-FFF2-40B4-BE49-F238E27FC236}">
                <a16:creationId xmlns:a16="http://schemas.microsoft.com/office/drawing/2014/main" id="{0705D20B-28B6-469A-97BC-15AA768F9AB1}"/>
              </a:ext>
            </a:extLst>
          </p:cNvPr>
          <p:cNvSpPr txBox="1"/>
          <p:nvPr userDrawn="1"/>
        </p:nvSpPr>
        <p:spPr>
          <a:xfrm>
            <a:off x="8610600" y="6523773"/>
            <a:ext cx="520698" cy="307777"/>
          </a:xfrm>
          <a:prstGeom prst="rect">
            <a:avLst/>
          </a:prstGeom>
          <a:noFill/>
        </p:spPr>
        <p:txBody>
          <a:bodyPr wrap="square" rtlCol="0">
            <a:spAutoFit/>
          </a:bodyPr>
          <a:lstStyle/>
          <a:p>
            <a:fld id="{70761A7C-78C5-4503-875C-B71E68D80ABF}" type="slidenum">
              <a:rPr lang="en-US" sz="1400" smtClean="0">
                <a:solidFill>
                  <a:schemeClr val="tx1"/>
                </a:solidFill>
                <a:latin typeface="Lato" panose="020F0502020204030203" pitchFamily="34" charset="0"/>
              </a:rPr>
              <a:t>‹#›</a:t>
            </a:fld>
            <a:endParaRPr lang="en-US" sz="1400">
              <a:solidFill>
                <a:schemeClr val="tx1"/>
              </a:solidFill>
              <a:latin typeface="Lato" panose="020F0502020204030203" pitchFamily="34" charset="0"/>
            </a:endParaRPr>
          </a:p>
        </p:txBody>
      </p:sp>
    </p:spTree>
    <p:extLst>
      <p:ext uri="{BB962C8B-B14F-4D97-AF65-F5344CB8AC3E}">
        <p14:creationId xmlns:p14="http://schemas.microsoft.com/office/powerpoint/2010/main" val="1302558636"/>
      </p:ext>
    </p:extLst>
  </p:cSld>
  <p:clrMap bg1="lt1" tx1="dk1" bg2="lt2" tx2="dk2" accent1="accent1" accent2="accent2" accent3="accent3" accent4="accent4" accent5="accent5" accent6="accent6" hlink="hlink" folHlink="folHlink"/>
  <p:sldLayoutIdLst>
    <p:sldLayoutId id="2147483767" r:id="rId1"/>
    <p:sldLayoutId id="2147483768" r:id="rId2"/>
    <p:sldLayoutId id="2147483769" r:id="rId3"/>
    <p:sldLayoutId id="2147483770" r:id="rId4"/>
  </p:sldLayoutIdLst>
  <p:txStyles>
    <p:titleStyle>
      <a:lvl1pPr algn="l" defTabSz="685800" rtl="0" eaLnBrk="1" latinLnBrk="0" hangingPunct="1">
        <a:lnSpc>
          <a:spcPct val="90000"/>
        </a:lnSpc>
        <a:spcBef>
          <a:spcPct val="0"/>
        </a:spcBef>
        <a:buNone/>
        <a:defRPr sz="3300" b="1" i="0" kern="1200">
          <a:solidFill>
            <a:schemeClr val="tx1"/>
          </a:solidFill>
          <a:latin typeface="Lato" panose="020F0502020204030203" pitchFamily="34" charset="0"/>
          <a:ea typeface="Lato" panose="020F0502020204030203" pitchFamily="34" charset="0"/>
          <a:cs typeface="Arial" panose="020B0604020202020204" pitchFamily="34" charset="0"/>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Lato" panose="020F0502020204030203" pitchFamily="34" charset="0"/>
          <a:ea typeface="Lato" panose="020F0502020204030203" pitchFamily="34" charset="0"/>
          <a:cs typeface="Arial" panose="020B0604020202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Lato" panose="020F0502020204030203" pitchFamily="34" charset="0"/>
          <a:ea typeface="Lato" panose="020F0502020204030203" pitchFamily="34" charset="0"/>
          <a:cs typeface="Arial" panose="020B0604020202020204" pitchFamily="34"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Lato" panose="020F0502020204030203" pitchFamily="34" charset="0"/>
          <a:ea typeface="Lato" panose="020F0502020204030203" pitchFamily="34" charset="0"/>
          <a:cs typeface="Arial" panose="020B0604020202020204" pitchFamily="34"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Lato" panose="020F0502020204030203" pitchFamily="34" charset="0"/>
          <a:ea typeface="Lato" panose="020F0502020204030203" pitchFamily="34" charset="0"/>
          <a:cs typeface="Arial" panose="020B0604020202020204" pitchFamily="34"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Lato" panose="020F0502020204030203" pitchFamily="34" charset="0"/>
          <a:ea typeface="Lato" panose="020F0502020204030203" pitchFamily="34" charset="0"/>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9" name="Picture 8" descr="A close up of a logo&#10;&#10;Description automatically generated">
            <a:extLst>
              <a:ext uri="{FF2B5EF4-FFF2-40B4-BE49-F238E27FC236}">
                <a16:creationId xmlns:a16="http://schemas.microsoft.com/office/drawing/2014/main" id="{3E621156-68EF-CC47-B848-34A377273FEB}"/>
              </a:ext>
            </a:extLst>
          </p:cNvPr>
          <p:cNvPicPr>
            <a:picLocks noChangeAspect="1"/>
          </p:cNvPicPr>
          <p:nvPr userDrawn="1"/>
        </p:nvPicPr>
        <p:blipFill>
          <a:blip r:embed="rId3">
            <a:alphaModFix amt="35000"/>
          </a:blip>
          <a:stretch>
            <a:fillRect/>
          </a:stretch>
        </p:blipFill>
        <p:spPr>
          <a:xfrm>
            <a:off x="0" y="0"/>
            <a:ext cx="9144000" cy="6858000"/>
          </a:xfrm>
          <a:prstGeom prst="rect">
            <a:avLst/>
          </a:prstGeom>
        </p:spPr>
      </p:pic>
      <p:pic>
        <p:nvPicPr>
          <p:cNvPr id="11" name="Picture 10" descr="A close up of a logo&#10;&#10;Description automatically generated">
            <a:extLst>
              <a:ext uri="{FF2B5EF4-FFF2-40B4-BE49-F238E27FC236}">
                <a16:creationId xmlns:a16="http://schemas.microsoft.com/office/drawing/2014/main" id="{95D6A118-8AD1-204F-BF2C-0A5570B1BA07}"/>
              </a:ext>
            </a:extLst>
          </p:cNvPr>
          <p:cNvPicPr>
            <a:picLocks noChangeAspect="1"/>
          </p:cNvPicPr>
          <p:nvPr userDrawn="1"/>
        </p:nvPicPr>
        <p:blipFill>
          <a:blip r:embed="rId4"/>
          <a:stretch>
            <a:fillRect/>
          </a:stretch>
        </p:blipFill>
        <p:spPr>
          <a:xfrm>
            <a:off x="2445579" y="2565400"/>
            <a:ext cx="3378200" cy="1727200"/>
          </a:xfrm>
          <a:prstGeom prst="rect">
            <a:avLst/>
          </a:prstGeom>
        </p:spPr>
      </p:pic>
    </p:spTree>
    <p:extLst>
      <p:ext uri="{BB962C8B-B14F-4D97-AF65-F5344CB8AC3E}">
        <p14:creationId xmlns:p14="http://schemas.microsoft.com/office/powerpoint/2010/main" val="1828497902"/>
      </p:ext>
    </p:extLst>
  </p:cSld>
  <p:clrMap bg1="lt1" tx1="dk1" bg2="lt2" tx2="dk2" accent1="accent1" accent2="accent2" accent3="accent3" accent4="accent4" accent5="accent5" accent6="accent6" hlink="hlink" folHlink="folHlink"/>
  <p:sldLayoutIdLst>
    <p:sldLayoutId id="2147483741"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hyperlink" Target="mailto:fxtradedesk@cboe.com" TargetMode="External"/><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lstStyle/>
          <a:p>
            <a:pPr algn="ctr"/>
            <a:r>
              <a:rPr lang="en-US" dirty="0"/>
              <a:t>CBOE SEF</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648047"/>
            <a:ext cx="8229600" cy="4699590"/>
          </a:xfrm>
        </p:spPr>
        <p:txBody>
          <a:bodyPr>
            <a:normAutofit/>
          </a:bodyPr>
          <a:lstStyle/>
          <a:p>
            <a:pPr>
              <a:lnSpc>
                <a:spcPct val="110000"/>
              </a:lnSpc>
            </a:pPr>
            <a:r>
              <a:rPr lang="en-US" dirty="0"/>
              <a:t>Will use secondary site at LD4 in London.  Firms must target secondary IPs to access ports at LD4.</a:t>
            </a:r>
          </a:p>
          <a:p>
            <a:endParaRPr lang="en-US" dirty="0"/>
          </a:p>
          <a:p>
            <a:r>
              <a:rPr lang="en-US" dirty="0"/>
              <a:t>The trading session will be open from 9:00 AM to 11:00 AM ET.</a:t>
            </a:r>
          </a:p>
          <a:p>
            <a:endParaRPr lang="en-US" dirty="0"/>
          </a:p>
          <a:p>
            <a:pPr>
              <a:lnSpc>
                <a:spcPct val="110000"/>
              </a:lnSpc>
            </a:pPr>
            <a:r>
              <a:rPr lang="en-US" dirty="0"/>
              <a:t>Participants are encouraged to enter orders and trade with other participants.</a:t>
            </a:r>
          </a:p>
          <a:p>
            <a:endParaRPr lang="en-US" dirty="0"/>
          </a:p>
          <a:p>
            <a:pPr>
              <a:lnSpc>
                <a:spcPct val="100000"/>
              </a:lnSpc>
            </a:pPr>
            <a:r>
              <a:rPr lang="en-US" dirty="0"/>
              <a:t>Customers who would like to participate are required to submit notice to Cboe SEF thirty (30) days in advance of the scheduled test and engage in the Connectivity Test weekend on Saturday September 30, 2023.</a:t>
            </a:r>
          </a:p>
          <a:p>
            <a:pPr marL="0" indent="0">
              <a:buNone/>
            </a:pPr>
            <a:endParaRPr lang="en-US" dirty="0"/>
          </a:p>
        </p:txBody>
      </p:sp>
    </p:spTree>
    <p:extLst>
      <p:ext uri="{BB962C8B-B14F-4D97-AF65-F5344CB8AC3E}">
        <p14:creationId xmlns:p14="http://schemas.microsoft.com/office/powerpoint/2010/main" val="2603286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dirty="0"/>
              <a:t>CBOE SEF </a:t>
            </a:r>
            <a:r>
              <a:rPr lang="en-US" sz="2400" dirty="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825625"/>
            <a:ext cx="8229600" cy="4351338"/>
          </a:xfrm>
        </p:spPr>
        <p:txBody>
          <a:bodyPr>
            <a:normAutofit fontScale="70000" lnSpcReduction="20000"/>
          </a:bodyPr>
          <a:lstStyle/>
          <a:p>
            <a:pPr marL="0" indent="0">
              <a:lnSpc>
                <a:spcPct val="100000"/>
              </a:lnSpc>
              <a:buNone/>
            </a:pPr>
            <a:r>
              <a:rPr lang="en-US" b="1" dirty="0"/>
              <a:t>Test Script</a:t>
            </a:r>
            <a:r>
              <a:rPr lang="en-US" dirty="0"/>
              <a:t> </a:t>
            </a:r>
          </a:p>
          <a:p>
            <a:pPr marL="0" indent="0">
              <a:lnSpc>
                <a:spcPct val="100000"/>
              </a:lnSpc>
              <a:buNone/>
            </a:pPr>
            <a:r>
              <a:rPr lang="en-US" dirty="0"/>
              <a:t>Customers with connectivity to the secondary site will be allowed to connect, submit orders, and receive market data for the duration of the test.  The trade date for all transactions on all SEF messaging (e.g. order acknowledgements, execution reports, drop, and market data) during this test will be the following Monday (10/16/2023).  The following functionality will be available during the DR test: </a:t>
            </a:r>
          </a:p>
          <a:p>
            <a:pPr marL="0" indent="0">
              <a:lnSpc>
                <a:spcPct val="100000"/>
              </a:lnSpc>
              <a:buNone/>
            </a:pPr>
            <a:r>
              <a:rPr lang="en-US" dirty="0"/>
              <a:t> </a:t>
            </a:r>
          </a:p>
          <a:p>
            <a:pPr lvl="1">
              <a:lnSpc>
                <a:spcPct val="100000"/>
              </a:lnSpc>
            </a:pPr>
            <a:r>
              <a:rPr lang="en-US" dirty="0"/>
              <a:t>Order entry</a:t>
            </a:r>
          </a:p>
          <a:p>
            <a:pPr lvl="1">
              <a:lnSpc>
                <a:spcPct val="100000"/>
              </a:lnSpc>
            </a:pPr>
            <a:r>
              <a:rPr lang="en-US" dirty="0"/>
              <a:t>Trade matching</a:t>
            </a:r>
          </a:p>
          <a:p>
            <a:pPr lvl="1">
              <a:lnSpc>
                <a:spcPct val="100000"/>
              </a:lnSpc>
            </a:pPr>
            <a:r>
              <a:rPr lang="en-US" dirty="0"/>
              <a:t>Market data dissemination</a:t>
            </a:r>
          </a:p>
          <a:p>
            <a:pPr lvl="1">
              <a:lnSpc>
                <a:spcPct val="100000"/>
              </a:lnSpc>
            </a:pPr>
            <a:r>
              <a:rPr lang="en-US" dirty="0"/>
              <a:t>FIX Drop copies</a:t>
            </a:r>
          </a:p>
          <a:p>
            <a:pPr>
              <a:lnSpc>
                <a:spcPct val="100000"/>
              </a:lnSpc>
            </a:pPr>
            <a:endParaRPr lang="en-US" dirty="0"/>
          </a:p>
          <a:p>
            <a:pPr>
              <a:lnSpc>
                <a:spcPct val="100000"/>
              </a:lnSpc>
            </a:pPr>
            <a:r>
              <a:rPr lang="en-US" dirty="0"/>
              <a:t>Customers will be able to use their Production logins to connect and trade during the BCP/DR test.</a:t>
            </a:r>
          </a:p>
          <a:p>
            <a:pPr>
              <a:lnSpc>
                <a:spcPct val="100000"/>
              </a:lnSpc>
            </a:pPr>
            <a:endParaRPr lang="en-US" dirty="0"/>
          </a:p>
          <a:p>
            <a:pPr>
              <a:lnSpc>
                <a:spcPct val="100000"/>
              </a:lnSpc>
            </a:pPr>
            <a:r>
              <a:rPr lang="en-US" dirty="0"/>
              <a:t>Contact info:</a:t>
            </a:r>
          </a:p>
          <a:p>
            <a:r>
              <a:rPr lang="en-US" b="1" dirty="0"/>
              <a:t>212.378.8558</a:t>
            </a:r>
          </a:p>
          <a:p>
            <a:r>
              <a:rPr lang="en-US" dirty="0">
                <a:hlinkClick r:id="rId3"/>
              </a:rPr>
              <a:t>fxtradedesk@cboe.com</a:t>
            </a:r>
            <a:endParaRPr lang="en-US" dirty="0"/>
          </a:p>
        </p:txBody>
      </p:sp>
    </p:spTree>
    <p:extLst>
      <p:ext uri="{BB962C8B-B14F-4D97-AF65-F5344CB8AC3E}">
        <p14:creationId xmlns:p14="http://schemas.microsoft.com/office/powerpoint/2010/main" val="2813929228"/>
      </p:ext>
    </p:extLst>
  </p:cSld>
  <p:clrMapOvr>
    <a:masterClrMapping/>
  </p:clrMapOvr>
</p:sld>
</file>

<file path=ppt/theme/theme1.xml><?xml version="1.0" encoding="utf-8"?>
<a:theme xmlns:a="http://schemas.openxmlformats.org/drawingml/2006/main" name="Interior slides_wWatermark">
  <a:themeElements>
    <a:clrScheme name="FIA Brand Colors">
      <a:dk1>
        <a:srgbClr val="294661"/>
      </a:dk1>
      <a:lt1>
        <a:srgbClr val="FFFFFF"/>
      </a:lt1>
      <a:dk2>
        <a:srgbClr val="363636"/>
      </a:dk2>
      <a:lt2>
        <a:srgbClr val="75787B"/>
      </a:lt2>
      <a:accent1>
        <a:srgbClr val="00A4E7"/>
      </a:accent1>
      <a:accent2>
        <a:srgbClr val="85C441"/>
      </a:accent2>
      <a:accent3>
        <a:srgbClr val="4B4F54"/>
      </a:accent3>
      <a:accent4>
        <a:srgbClr val="AE1924"/>
      </a:accent4>
      <a:accent5>
        <a:srgbClr val="F8A51A"/>
      </a:accent5>
      <a:accent6>
        <a:srgbClr val="44C8F5"/>
      </a:accent6>
      <a:hlink>
        <a:srgbClr val="00A4E7"/>
      </a:hlink>
      <a:folHlink>
        <a:srgbClr val="954F72"/>
      </a:folHlink>
    </a:clrScheme>
    <a:fontScheme name="FIA - Lato">
      <a:majorFont>
        <a:latin typeface="Lato"/>
        <a:ea typeface=""/>
        <a:cs typeface=""/>
      </a:majorFont>
      <a:minorFont>
        <a:latin typeface="Lat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IA PPT Template_4-3_LATO" id="{12FD2F34-B477-4AFE-B7F0-824DBE4EED7A}" vid="{0CB8D958-18BA-4A2F-B3ED-3094FF83B51F}"/>
    </a:ext>
  </a:extLst>
</a:theme>
</file>

<file path=ppt/theme/theme2.xml><?xml version="1.0" encoding="utf-8"?>
<a:theme xmlns:a="http://schemas.openxmlformats.org/drawingml/2006/main" name="Interior slides_wWatermark_wPgNu">
  <a:themeElements>
    <a:clrScheme name="FIA Brand Colors">
      <a:dk1>
        <a:srgbClr val="294661"/>
      </a:dk1>
      <a:lt1>
        <a:srgbClr val="FFFFFF"/>
      </a:lt1>
      <a:dk2>
        <a:srgbClr val="363636"/>
      </a:dk2>
      <a:lt2>
        <a:srgbClr val="75787B"/>
      </a:lt2>
      <a:accent1>
        <a:srgbClr val="00A4E7"/>
      </a:accent1>
      <a:accent2>
        <a:srgbClr val="85C441"/>
      </a:accent2>
      <a:accent3>
        <a:srgbClr val="4B4F54"/>
      </a:accent3>
      <a:accent4>
        <a:srgbClr val="AE1924"/>
      </a:accent4>
      <a:accent5>
        <a:srgbClr val="F8A51A"/>
      </a:accent5>
      <a:accent6>
        <a:srgbClr val="44C8F5"/>
      </a:accent6>
      <a:hlink>
        <a:srgbClr val="00A4E7"/>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IA PPT Template_4-3_LATO" id="{12FD2F34-B477-4AFE-B7F0-824DBE4EED7A}" vid="{05A648A1-D264-48AC-82AD-4FBB214D6922}"/>
    </a:ext>
  </a:extLst>
</a:theme>
</file>

<file path=ppt/theme/theme3.xml><?xml version="1.0" encoding="utf-8"?>
<a:theme xmlns:a="http://schemas.openxmlformats.org/drawingml/2006/main" name="Interior slides_NoWatermark">
  <a:themeElements>
    <a:clrScheme name="FIA Brand Colors">
      <a:dk1>
        <a:srgbClr val="294661"/>
      </a:dk1>
      <a:lt1>
        <a:srgbClr val="FFFFFF"/>
      </a:lt1>
      <a:dk2>
        <a:srgbClr val="363636"/>
      </a:dk2>
      <a:lt2>
        <a:srgbClr val="75787B"/>
      </a:lt2>
      <a:accent1>
        <a:srgbClr val="00A4E7"/>
      </a:accent1>
      <a:accent2>
        <a:srgbClr val="85C441"/>
      </a:accent2>
      <a:accent3>
        <a:srgbClr val="4B4F54"/>
      </a:accent3>
      <a:accent4>
        <a:srgbClr val="AE1924"/>
      </a:accent4>
      <a:accent5>
        <a:srgbClr val="F8A51A"/>
      </a:accent5>
      <a:accent6>
        <a:srgbClr val="44C8F5"/>
      </a:accent6>
      <a:hlink>
        <a:srgbClr val="00A4E7"/>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IA PPT Template_4-3_LATO" id="{12FD2F34-B477-4AFE-B7F0-824DBE4EED7A}" vid="{B66A5330-AB83-4564-8823-1C6FD722FACA}"/>
    </a:ext>
  </a:extLst>
</a:theme>
</file>

<file path=ppt/theme/theme4.xml><?xml version="1.0" encoding="utf-8"?>
<a:theme xmlns:a="http://schemas.openxmlformats.org/drawingml/2006/main" name="Interior slides_NoWatermark_wPgNu">
  <a:themeElements>
    <a:clrScheme name="FIA Brand Colors">
      <a:dk1>
        <a:srgbClr val="294661"/>
      </a:dk1>
      <a:lt1>
        <a:srgbClr val="FFFFFF"/>
      </a:lt1>
      <a:dk2>
        <a:srgbClr val="363636"/>
      </a:dk2>
      <a:lt2>
        <a:srgbClr val="75787B"/>
      </a:lt2>
      <a:accent1>
        <a:srgbClr val="00A4E7"/>
      </a:accent1>
      <a:accent2>
        <a:srgbClr val="85C441"/>
      </a:accent2>
      <a:accent3>
        <a:srgbClr val="4B4F54"/>
      </a:accent3>
      <a:accent4>
        <a:srgbClr val="AE1924"/>
      </a:accent4>
      <a:accent5>
        <a:srgbClr val="F8A51A"/>
      </a:accent5>
      <a:accent6>
        <a:srgbClr val="44C8F5"/>
      </a:accent6>
      <a:hlink>
        <a:srgbClr val="00A4E7"/>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IA PPT Template_4-3_LATO" id="{12FD2F34-B477-4AFE-B7F0-824DBE4EED7A}" vid="{1F7355F6-4E1D-4512-AF2B-82CA553CB91A}"/>
    </a:ext>
  </a:extLst>
</a:theme>
</file>

<file path=ppt/theme/theme5.xml><?xml version="1.0" encoding="utf-8"?>
<a:theme xmlns:a="http://schemas.openxmlformats.org/drawingml/2006/main" name="Concluding slid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IA PPT Template_4-3_LATO" id="{12FD2F34-B477-4AFE-B7F0-824DBE4EED7A}" vid="{0840B1C0-70E7-4D13-A666-D6D96E2ADD53}"/>
    </a:ext>
  </a:ext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51BF086C32B17346B8130D26F24364DD" ma:contentTypeVersion="15" ma:contentTypeDescription="Create a new document." ma:contentTypeScope="" ma:versionID="fc8f9cb6791112561bf9cdef4b13cdb4">
  <xsd:schema xmlns:xsd="http://www.w3.org/2001/XMLSchema" xmlns:xs="http://www.w3.org/2001/XMLSchema" xmlns:p="http://schemas.microsoft.com/office/2006/metadata/properties" xmlns:ns2="f321cc19-8678-4f0b-8d8e-188e7c02e2be" xmlns:ns3="b1dc8d5e-a797-4cf4-8b99-2f35a2d8a579" targetNamespace="http://schemas.microsoft.com/office/2006/metadata/properties" ma:root="true" ma:fieldsID="0f97319c55f668f2955eb0d9bc304bf0" ns2:_="" ns3:_="">
    <xsd:import namespace="f321cc19-8678-4f0b-8d8e-188e7c02e2be"/>
    <xsd:import namespace="b1dc8d5e-a797-4cf4-8b99-2f35a2d8a579"/>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lcf76f155ced4ddcb4097134ff3c332f" minOccurs="0"/>
                <xsd:element ref="ns3:TaxCatchAll"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321cc19-8678-4f0b-8d8e-188e7c02e2b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lcf76f155ced4ddcb4097134ff3c332f" ma:index="20" nillable="true" ma:taxonomy="true" ma:internalName="lcf76f155ced4ddcb4097134ff3c332f" ma:taxonomyFieldName="MediaServiceImageTags" ma:displayName="Image Tags" ma:readOnly="false" ma:fieldId="{5cf76f15-5ced-4ddc-b409-7134ff3c332f}" ma:taxonomyMulti="true" ma:sspId="90317f6e-2cf7-4ca2-aff5-a4d7f2f90215"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1dc8d5e-a797-4cf4-8b99-2f35a2d8a579"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1" nillable="true" ma:displayName="Taxonomy Catch All Column" ma:hidden="true" ma:list="{7bff8164-d40a-4a58-8c78-6419d99c6f26}" ma:internalName="TaxCatchAll" ma:showField="CatchAllData" ma:web="b1dc8d5e-a797-4cf4-8b99-2f35a2d8a579">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axCatchAll xmlns="b1dc8d5e-a797-4cf4-8b99-2f35a2d8a579" xsi:nil="true"/>
    <lcf76f155ced4ddcb4097134ff3c332f xmlns="f321cc19-8678-4f0b-8d8e-188e7c02e2be">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80ABB4EB-E615-4EC8-9188-07114EA818D4}">
  <ds:schemaRefs>
    <ds:schemaRef ds:uri="http://schemas.microsoft.com/sharepoint/v3/contenttype/forms"/>
  </ds:schemaRefs>
</ds:datastoreItem>
</file>

<file path=customXml/itemProps2.xml><?xml version="1.0" encoding="utf-8"?>
<ds:datastoreItem xmlns:ds="http://schemas.openxmlformats.org/officeDocument/2006/customXml" ds:itemID="{981A44D3-115D-4C32-B5B6-176F591FB52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321cc19-8678-4f0b-8d8e-188e7c02e2be"/>
    <ds:schemaRef ds:uri="b1dc8d5e-a797-4cf4-8b99-2f35a2d8a57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45178D3-992A-4AC0-8D89-3D90FF0F224E}">
  <ds:schemaRefs>
    <ds:schemaRef ds:uri="http://www.w3.org/XML/1998/namespace"/>
    <ds:schemaRef ds:uri="b1dc8d5e-a797-4cf4-8b99-2f35a2d8a579"/>
    <ds:schemaRef ds:uri="http://purl.org/dc/terms/"/>
    <ds:schemaRef ds:uri="http://purl.org/dc/elements/1.1/"/>
    <ds:schemaRef ds:uri="http://schemas.microsoft.com/office/infopath/2007/PartnerControls"/>
    <ds:schemaRef ds:uri="http://schemas.microsoft.com/office/2006/documentManagement/types"/>
    <ds:schemaRef ds:uri="http://schemas.microsoft.com/office/2006/metadata/properties"/>
    <ds:schemaRef ds:uri="http://schemas.openxmlformats.org/package/2006/metadata/core-properties"/>
    <ds:schemaRef ds:uri="f321cc19-8678-4f0b-8d8e-188e7c02e2b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Title Slides</Template>
  <TotalTime>13120</TotalTime>
  <Words>212</Words>
  <Application>Microsoft Macintosh PowerPoint</Application>
  <PresentationFormat>On-screen Show (4:3)</PresentationFormat>
  <Paragraphs>24</Paragraphs>
  <Slides>2</Slides>
  <Notes>2</Notes>
  <HiddenSlides>0</HiddenSlides>
  <MMClips>0</MMClips>
  <ScaleCrop>false</ScaleCrop>
  <HeadingPairs>
    <vt:vector size="6" baseType="variant">
      <vt:variant>
        <vt:lpstr>Fonts Used</vt:lpstr>
      </vt:variant>
      <vt:variant>
        <vt:i4>2</vt:i4>
      </vt:variant>
      <vt:variant>
        <vt:lpstr>Theme</vt:lpstr>
      </vt:variant>
      <vt:variant>
        <vt:i4>5</vt:i4>
      </vt:variant>
      <vt:variant>
        <vt:lpstr>Slide Titles</vt:lpstr>
      </vt:variant>
      <vt:variant>
        <vt:i4>2</vt:i4>
      </vt:variant>
    </vt:vector>
  </HeadingPairs>
  <TitlesOfParts>
    <vt:vector size="9" baseType="lpstr">
      <vt:lpstr>Arial</vt:lpstr>
      <vt:lpstr>Lato</vt:lpstr>
      <vt:lpstr>Interior slides_wWatermark</vt:lpstr>
      <vt:lpstr>Interior slides_wWatermark_wPgNu</vt:lpstr>
      <vt:lpstr>Interior slides_NoWatermark</vt:lpstr>
      <vt:lpstr>Interior slides_NoWatermark_wPgNu</vt:lpstr>
      <vt:lpstr>Concluding slide</vt:lpstr>
      <vt:lpstr>CBOE SEF</vt:lpstr>
      <vt:lpstr>CBOE SEF (Cont’d)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Business Continuity Disaster Recovery Test Briefings</dc:title>
  <dc:creator>Steve P.</dc:creator>
  <cp:lastModifiedBy>Steve Proctor</cp:lastModifiedBy>
  <cp:revision>139</cp:revision>
  <dcterms:created xsi:type="dcterms:W3CDTF">2020-08-08T18:31:41Z</dcterms:created>
  <dcterms:modified xsi:type="dcterms:W3CDTF">2023-08-31T15:06:29Z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0x01010051BF086C32B17346B8130D26F24364DD</vt:lpwstr>
  </property>
  <property fmtid="{D5CDD505-2E9C-101B-9397-08002B2CF9AE}" pid="3" name="MediaServiceImageTags">
    <vt:lpwstr/>
  </property>
</Properties>
</file>