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3" r:id="rId4"/>
    <p:sldMasterId id="2147483761" r:id="rId5"/>
    <p:sldMasterId id="2147483742" r:id="rId6"/>
    <p:sldMasterId id="2147483766" r:id="rId7"/>
    <p:sldMasterId id="2147483740" r:id="rId8"/>
  </p:sldMasterIdLst>
  <p:notesMasterIdLst>
    <p:notesMasterId r:id="rId11"/>
  </p:notesMasterIdLst>
  <p:sldIdLst>
    <p:sldId id="298" r:id="rId9"/>
    <p:sldId id="32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18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486"/>
    <p:restoredTop sz="94708"/>
  </p:normalViewPr>
  <p:slideViewPr>
    <p:cSldViewPr snapToGrid="0">
      <p:cViewPr varScale="1">
        <p:scale>
          <a:sx n="118" d="100"/>
          <a:sy n="118" d="100"/>
        </p:scale>
        <p:origin x="1136"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2.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Lato" panose="020F0502020204030203"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Lato" panose="020F0502020204030203" pitchFamily="34" charset="0"/>
              </a:defRPr>
            </a:lvl1pPr>
          </a:lstStyle>
          <a:p>
            <a:fld id="{7E9973D8-64F4-E64F-818B-00189F1CBE1D}" type="datetimeFigureOut">
              <a:rPr lang="en-US" smtClean="0"/>
              <a:pPr/>
              <a:t>8/31/23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Lato" panose="020F0502020204030203"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Lato" panose="020F0502020204030203" pitchFamily="34" charset="0"/>
              </a:defRPr>
            </a:lvl1pPr>
          </a:lstStyle>
          <a:p>
            <a:fld id="{EC8910C8-7F42-834C-9FC5-8419262F27BE}" type="slidenum">
              <a:rPr lang="en-US" smtClean="0"/>
              <a:pPr/>
              <a:t>‹#›</a:t>
            </a:fld>
            <a:endParaRPr lang="en-US"/>
          </a:p>
        </p:txBody>
      </p:sp>
    </p:spTree>
    <p:extLst>
      <p:ext uri="{BB962C8B-B14F-4D97-AF65-F5344CB8AC3E}">
        <p14:creationId xmlns:p14="http://schemas.microsoft.com/office/powerpoint/2010/main" val="2826057313"/>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Lato" panose="020F0502020204030203" pitchFamily="34" charset="0"/>
        <a:ea typeface="+mn-ea"/>
        <a:cs typeface="+mn-cs"/>
      </a:defRPr>
    </a:lvl1pPr>
    <a:lvl2pPr marL="457200" algn="l" defTabSz="914400" rtl="0" eaLnBrk="1" latinLnBrk="0" hangingPunct="1">
      <a:defRPr sz="1200" b="0" i="0" kern="1200">
        <a:solidFill>
          <a:schemeClr val="tx1"/>
        </a:solidFill>
        <a:latin typeface="Lato" panose="020F0502020204030203" pitchFamily="34" charset="0"/>
        <a:ea typeface="+mn-ea"/>
        <a:cs typeface="+mn-cs"/>
      </a:defRPr>
    </a:lvl2pPr>
    <a:lvl3pPr marL="914400" algn="l" defTabSz="914400" rtl="0" eaLnBrk="1" latinLnBrk="0" hangingPunct="1">
      <a:defRPr sz="1200" b="0" i="0" kern="1200">
        <a:solidFill>
          <a:schemeClr val="tx1"/>
        </a:solidFill>
        <a:latin typeface="Lato" panose="020F0502020204030203" pitchFamily="34" charset="0"/>
        <a:ea typeface="+mn-ea"/>
        <a:cs typeface="+mn-cs"/>
      </a:defRPr>
    </a:lvl3pPr>
    <a:lvl4pPr marL="1371600" algn="l" defTabSz="914400" rtl="0" eaLnBrk="1" latinLnBrk="0" hangingPunct="1">
      <a:defRPr sz="1200" b="0" i="0" kern="1200">
        <a:solidFill>
          <a:schemeClr val="tx1"/>
        </a:solidFill>
        <a:latin typeface="Lato" panose="020F0502020204030203" pitchFamily="34" charset="0"/>
        <a:ea typeface="+mn-ea"/>
        <a:cs typeface="+mn-cs"/>
      </a:defRPr>
    </a:lvl4pPr>
    <a:lvl5pPr marL="1828800" algn="l" defTabSz="914400" rtl="0" eaLnBrk="1" latinLnBrk="0" hangingPunct="1">
      <a:defRPr sz="1200" b="0" i="0" kern="1200">
        <a:solidFill>
          <a:schemeClr val="tx1"/>
        </a:solidFill>
        <a:latin typeface="Lato" panose="020F050202020403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55141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908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81690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7968109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08690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3927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943705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69D2-EEC4-485C-BB42-95F6D1541A5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8268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658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5633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627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2377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22848B8F-5060-4ED7-9C12-540DA3A5BFD1}"/>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8/31/23</a:t>
            </a:fld>
            <a:endParaRPr lang="en-US"/>
          </a:p>
        </p:txBody>
      </p:sp>
      <p:sp>
        <p:nvSpPr>
          <p:cNvPr id="7" name="Slide Number Placeholder 6">
            <a:extLst>
              <a:ext uri="{FF2B5EF4-FFF2-40B4-BE49-F238E27FC236}">
                <a16:creationId xmlns:a16="http://schemas.microsoft.com/office/drawing/2014/main" id="{88FAE50A-1DE8-43A9-B575-E3C3F8090BC0}"/>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6138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399D-1353-4267-84E1-89DC2C37E220}"/>
              </a:ext>
            </a:extLst>
          </p:cNvPr>
          <p:cNvSpPr>
            <a:spLocks noGrp="1"/>
          </p:cNvSpPr>
          <p:nvPr>
            <p:ph type="title"/>
          </p:nvPr>
        </p:nvSpPr>
        <p:spPr>
          <a:xfrm>
            <a:off x="629841" y="206102"/>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F33871-DC4F-46E7-A5B2-B5FABD0A8E27}"/>
              </a:ext>
            </a:extLst>
          </p:cNvPr>
          <p:cNvSpPr>
            <a:spLocks noGrp="1"/>
          </p:cNvSpPr>
          <p:nvPr>
            <p:ph type="body" idx="1"/>
          </p:nvPr>
        </p:nvSpPr>
        <p:spPr>
          <a:xfrm>
            <a:off x="629842" y="1561895"/>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BDA2A-7836-4A83-AE5F-6747B23DBF72}"/>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9A3C65-59A7-4615-A19C-03817F6DAD3C}"/>
              </a:ext>
            </a:extLst>
          </p:cNvPr>
          <p:cNvSpPr>
            <a:spLocks noGrp="1"/>
          </p:cNvSpPr>
          <p:nvPr>
            <p:ph type="body" sz="quarter" idx="3"/>
          </p:nvPr>
        </p:nvSpPr>
        <p:spPr>
          <a:xfrm>
            <a:off x="4629150" y="1561895"/>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BAEEE-1986-4613-A262-C5A0B66423D2}"/>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4">
            <a:extLst>
              <a:ext uri="{FF2B5EF4-FFF2-40B4-BE49-F238E27FC236}">
                <a16:creationId xmlns:a16="http://schemas.microsoft.com/office/drawing/2014/main" id="{39BFA68F-C36C-FF42-9D07-40C01FBE9EC0}"/>
              </a:ext>
            </a:extLst>
          </p:cNvPr>
          <p:cNvSpPr>
            <a:spLocks noGrp="1"/>
          </p:cNvSpPr>
          <p:nvPr>
            <p:ph type="dt" sz="half" idx="10"/>
          </p:nvPr>
        </p:nvSpPr>
        <p:spPr>
          <a:xfrm>
            <a:off x="628650" y="6356351"/>
            <a:ext cx="2057400" cy="365125"/>
          </a:xfrm>
          <a:prstGeom prst="rect">
            <a:avLst/>
          </a:prstGeom>
        </p:spPr>
        <p:txBody>
          <a:bodyPr/>
          <a:lstStyle>
            <a:lvl1pPr>
              <a:defRPr sz="1200"/>
            </a:lvl1pPr>
          </a:lstStyle>
          <a:p>
            <a:fld id="{479FE1AD-3F9A-4AC3-A78C-DCE865689AAC}" type="datetimeFigureOut">
              <a:rPr lang="en-US" smtClean="0"/>
              <a:pPr/>
              <a:t>8/31/23</a:t>
            </a:fld>
            <a:endParaRPr lang="en-US"/>
          </a:p>
        </p:txBody>
      </p:sp>
      <p:sp>
        <p:nvSpPr>
          <p:cNvPr id="11" name="Slide Number Placeholder 6">
            <a:extLst>
              <a:ext uri="{FF2B5EF4-FFF2-40B4-BE49-F238E27FC236}">
                <a16:creationId xmlns:a16="http://schemas.microsoft.com/office/drawing/2014/main" id="{5B639108-1F63-7640-8ECF-CAF5ACBFC281}"/>
              </a:ext>
            </a:extLst>
          </p:cNvPr>
          <p:cNvSpPr>
            <a:spLocks noGrp="1"/>
          </p:cNvSpPr>
          <p:nvPr>
            <p:ph type="sldNum" sz="quarter" idx="12"/>
          </p:nvPr>
        </p:nvSpPr>
        <p:spPr>
          <a:xfrm>
            <a:off x="2780472" y="6356351"/>
            <a:ext cx="3222763" cy="365125"/>
          </a:xfrm>
          <a:prstGeom prst="rect">
            <a:avLst/>
          </a:prstGeom>
        </p:spPr>
        <p:txBody>
          <a:bodyPr/>
          <a:lstStyle>
            <a:lvl1pPr algn="ctr">
              <a:defRPr sz="1200"/>
            </a:lvl1pPr>
          </a:lstStyle>
          <a:p>
            <a:fld id="{93963684-DCED-4DA0-88A9-0916697D9BC5}" type="slidenum">
              <a:rPr lang="en-US" smtClean="0"/>
              <a:pPr/>
              <a:t>‹#›</a:t>
            </a:fld>
            <a:endParaRPr lang="en-US"/>
          </a:p>
        </p:txBody>
      </p:sp>
    </p:spTree>
    <p:extLst>
      <p:ext uri="{BB962C8B-B14F-4D97-AF65-F5344CB8AC3E}">
        <p14:creationId xmlns:p14="http://schemas.microsoft.com/office/powerpoint/2010/main" val="4174581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A3D74-4300-472D-BF11-383EEAA227C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59EAF2-2ED2-4734-8162-87679CB847F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92C9229-16FC-4938-B489-9F96005F61D3}"/>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CC6ADFB-9834-41E8-A17C-476496F52863}"/>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206DAF-6CA8-463A-B2A6-FB01064CEB24}"/>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C1DADD-CE4D-426F-A537-72DF92C4C630}"/>
              </a:ext>
            </a:extLst>
          </p:cNvPr>
          <p:cNvSpPr>
            <a:spLocks noGrp="1"/>
          </p:cNvSpPr>
          <p:nvPr>
            <p:ph type="dt" sz="half" idx="10"/>
          </p:nvPr>
        </p:nvSpPr>
        <p:spPr>
          <a:xfrm>
            <a:off x="628650" y="6356350"/>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C07F73-A887-42AF-A9E5-E3F343D3C91D}" type="datetimeFigureOut">
              <a:rPr lang="en-US" smtClean="0"/>
              <a:pPr/>
              <a:t>8/31/23</a:t>
            </a:fld>
            <a:endParaRPr lang="en-US"/>
          </a:p>
        </p:txBody>
      </p:sp>
      <p:sp>
        <p:nvSpPr>
          <p:cNvPr id="8" name="Footer Placeholder 7">
            <a:extLst>
              <a:ext uri="{FF2B5EF4-FFF2-40B4-BE49-F238E27FC236}">
                <a16:creationId xmlns:a16="http://schemas.microsoft.com/office/drawing/2014/main" id="{914ABA8B-E35D-40DD-B441-9FBEC5AF889B}"/>
              </a:ext>
            </a:extLst>
          </p:cNvPr>
          <p:cNvSpPr>
            <a:spLocks noGrp="1"/>
          </p:cNvSpPr>
          <p:nvPr>
            <p:ph type="ftr" sz="quarter" idx="11"/>
          </p:nvPr>
        </p:nvSpPr>
        <p:spPr>
          <a:xfrm>
            <a:off x="3028950" y="6356350"/>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a:p>
        </p:txBody>
      </p:sp>
      <p:sp>
        <p:nvSpPr>
          <p:cNvPr id="9" name="Slide Number Placeholder 8">
            <a:extLst>
              <a:ext uri="{FF2B5EF4-FFF2-40B4-BE49-F238E27FC236}">
                <a16:creationId xmlns:a16="http://schemas.microsoft.com/office/drawing/2014/main" id="{A7FD354C-B1B2-4C96-807E-2187C8B45340}"/>
              </a:ext>
            </a:extLst>
          </p:cNvPr>
          <p:cNvSpPr>
            <a:spLocks noGrp="1"/>
          </p:cNvSpPr>
          <p:nvPr>
            <p:ph type="sldNum" sz="quarter" idx="12"/>
          </p:nvPr>
        </p:nvSpPr>
        <p:spPr>
          <a:xfrm>
            <a:off x="6457950" y="6356350"/>
            <a:ext cx="20574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8860951-3C83-4875-A869-0586E7A52C8F}" type="slidenum">
              <a:rPr lang="en-US" smtClean="0"/>
              <a:pPr/>
              <a:t>‹#›</a:t>
            </a:fld>
            <a:endParaRPr lang="en-US"/>
          </a:p>
        </p:txBody>
      </p:sp>
    </p:spTree>
    <p:extLst>
      <p:ext uri="{BB962C8B-B14F-4D97-AF65-F5344CB8AC3E}">
        <p14:creationId xmlns:p14="http://schemas.microsoft.com/office/powerpoint/2010/main" val="3346208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2418-BCE1-4BC1-B121-1E5EB8D94A0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06108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54A6-A65C-4959-A604-068C25C24824}"/>
              </a:ext>
            </a:extLst>
          </p:cNvPr>
          <p:cNvSpPr>
            <a:spLocks noGrp="1"/>
          </p:cNvSpPr>
          <p:nvPr>
            <p:ph type="title"/>
          </p:nvPr>
        </p:nvSpPr>
        <p:spPr/>
        <p:txBody>
          <a:bodyPr/>
          <a:lstStyle/>
          <a:p>
            <a:r>
              <a:rPr lang="en-US"/>
              <a:t>Click to edit Master title style</a:t>
            </a:r>
          </a:p>
        </p:txBody>
      </p:sp>
      <p:sp>
        <p:nvSpPr>
          <p:cNvPr id="8" name="Text Placeholder 2">
            <a:extLst>
              <a:ext uri="{FF2B5EF4-FFF2-40B4-BE49-F238E27FC236}">
                <a16:creationId xmlns:a16="http://schemas.microsoft.com/office/drawing/2014/main" id="{29E13F04-9E74-DE4A-942B-09B61EB6C33F}"/>
              </a:ext>
            </a:extLst>
          </p:cNvPr>
          <p:cNvSpPr>
            <a:spLocks noGrp="1"/>
          </p:cNvSpPr>
          <p:nvPr>
            <p:ph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891965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emf"/><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7" Type="http://schemas.openxmlformats.org/officeDocument/2006/relationships/image" Target="../media/image2.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1.emf"/><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5.xml"/><Relationship Id="rId7"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1.emf"/><Relationship Id="rId5" Type="http://schemas.openxmlformats.org/officeDocument/2006/relationships/theme" Target="../theme/theme4.xml"/><Relationship Id="rId4" Type="http://schemas.openxmlformats.org/officeDocument/2006/relationships/slideLayout" Target="../slideLayouts/slideLayout16.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5.xml"/><Relationship Id="rId1" Type="http://schemas.openxmlformats.org/officeDocument/2006/relationships/slideLayout" Target="../slideLayouts/slideLayout17.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374910648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58" r:id="rId3"/>
    <p:sldLayoutId id="2147483716"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9AA14140-96C4-5E47-B071-668B9B963CF1}"/>
              </a:ext>
            </a:extLst>
          </p:cNvPr>
          <p:cNvPicPr>
            <a:picLocks noChangeAspect="1"/>
          </p:cNvPicPr>
          <p:nvPr userDrawn="1"/>
        </p:nvPicPr>
        <p:blipFill>
          <a:blip r:embed="rId6">
            <a:alphaModFix amt="20000"/>
          </a:blip>
          <a:stretch>
            <a:fillRect/>
          </a:stretch>
        </p:blipFill>
        <p:spPr>
          <a:xfrm>
            <a:off x="5880810" y="204484"/>
            <a:ext cx="3263189" cy="6653515"/>
          </a:xfrm>
          <a:prstGeom prst="rect">
            <a:avLst/>
          </a:prstGeom>
        </p:spPr>
      </p:pic>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4" name="TextBox 3">
            <a:extLst>
              <a:ext uri="{FF2B5EF4-FFF2-40B4-BE49-F238E27FC236}">
                <a16:creationId xmlns:a16="http://schemas.microsoft.com/office/drawing/2014/main" id="{2234DCB7-3BE5-4DD9-9616-B4B9297CEA50}"/>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233851814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Tree>
    <p:extLst>
      <p:ext uri="{BB962C8B-B14F-4D97-AF65-F5344CB8AC3E}">
        <p14:creationId xmlns:p14="http://schemas.microsoft.com/office/powerpoint/2010/main" val="841987493"/>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59" r:id="rId3"/>
    <p:sldLayoutId id="214748376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F35320-4A38-E24D-BE4C-D4BC1A766D98}"/>
              </a:ext>
            </a:extLst>
          </p:cNvPr>
          <p:cNvSpPr>
            <a:spLocks noGrp="1"/>
          </p:cNvSpPr>
          <p:nvPr>
            <p:ph type="title"/>
          </p:nvPr>
        </p:nvSpPr>
        <p:spPr>
          <a:xfrm>
            <a:off x="628650" y="20448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329D804-C748-5E47-B23E-6C7B53DA68AA}"/>
              </a:ext>
            </a:extLst>
          </p:cNvPr>
          <p:cNvSpPr>
            <a:spLocks noGrp="1"/>
          </p:cNvSpPr>
          <p:nvPr>
            <p:ph type="body" idx="1"/>
          </p:nvPr>
        </p:nvSpPr>
        <p:spPr>
          <a:xfrm>
            <a:off x="628650" y="1684836"/>
            <a:ext cx="7886700" cy="44921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38ABFC46-F18A-F747-AA43-777224484145}"/>
              </a:ext>
            </a:extLst>
          </p:cNvPr>
          <p:cNvCxnSpPr/>
          <p:nvPr userDrawn="1"/>
        </p:nvCxnSpPr>
        <p:spPr>
          <a:xfrm>
            <a:off x="0" y="49695"/>
            <a:ext cx="9144000" cy="0"/>
          </a:xfrm>
          <a:prstGeom prst="line">
            <a:avLst/>
          </a:prstGeom>
          <a:ln w="98425">
            <a:solidFill>
              <a:schemeClr val="tx1"/>
            </a:solidFill>
          </a:ln>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9CD8E72C-CE30-8A49-9EC1-A7112A2F1EA6}"/>
              </a:ext>
            </a:extLst>
          </p:cNvPr>
          <p:cNvPicPr>
            <a:picLocks noChangeAspect="1"/>
          </p:cNvPicPr>
          <p:nvPr userDrawn="1"/>
        </p:nvPicPr>
        <p:blipFill>
          <a:blip r:embed="rId6">
            <a:alphaModFix/>
          </a:blip>
          <a:stretch>
            <a:fillRect/>
          </a:stretch>
        </p:blipFill>
        <p:spPr>
          <a:xfrm rot="10800000">
            <a:off x="0" y="442204"/>
            <a:ext cx="416939" cy="850123"/>
          </a:xfrm>
          <a:prstGeom prst="rect">
            <a:avLst/>
          </a:prstGeom>
        </p:spPr>
      </p:pic>
      <p:pic>
        <p:nvPicPr>
          <p:cNvPr id="18" name="Picture 17" descr="A close up of a logo&#10;&#10;Description automatically generated">
            <a:extLst>
              <a:ext uri="{FF2B5EF4-FFF2-40B4-BE49-F238E27FC236}">
                <a16:creationId xmlns:a16="http://schemas.microsoft.com/office/drawing/2014/main" id="{F4EDCF1A-F30D-1E47-AFCC-B9E5956EEDD6}"/>
              </a:ext>
            </a:extLst>
          </p:cNvPr>
          <p:cNvPicPr>
            <a:picLocks noChangeAspect="1"/>
          </p:cNvPicPr>
          <p:nvPr userDrawn="1"/>
        </p:nvPicPr>
        <p:blipFill>
          <a:blip r:embed="rId7"/>
          <a:stretch>
            <a:fillRect/>
          </a:stretch>
        </p:blipFill>
        <p:spPr>
          <a:xfrm>
            <a:off x="8022353" y="6173787"/>
            <a:ext cx="714142" cy="365125"/>
          </a:xfrm>
          <a:prstGeom prst="rect">
            <a:avLst/>
          </a:prstGeom>
        </p:spPr>
      </p:pic>
      <p:sp>
        <p:nvSpPr>
          <p:cNvPr id="7" name="TextBox 6">
            <a:extLst>
              <a:ext uri="{FF2B5EF4-FFF2-40B4-BE49-F238E27FC236}">
                <a16:creationId xmlns:a16="http://schemas.microsoft.com/office/drawing/2014/main" id="{0705D20B-28B6-469A-97BC-15AA768F9AB1}"/>
              </a:ext>
            </a:extLst>
          </p:cNvPr>
          <p:cNvSpPr txBox="1"/>
          <p:nvPr userDrawn="1"/>
        </p:nvSpPr>
        <p:spPr>
          <a:xfrm>
            <a:off x="8610600" y="6523773"/>
            <a:ext cx="520698" cy="307777"/>
          </a:xfrm>
          <a:prstGeom prst="rect">
            <a:avLst/>
          </a:prstGeom>
          <a:noFill/>
        </p:spPr>
        <p:txBody>
          <a:bodyPr wrap="square" rtlCol="0">
            <a:spAutoFit/>
          </a:bodyPr>
          <a:lstStyle/>
          <a:p>
            <a:fld id="{70761A7C-78C5-4503-875C-B71E68D80ABF}" type="slidenum">
              <a:rPr lang="en-US" sz="1400" smtClean="0">
                <a:solidFill>
                  <a:schemeClr val="tx1"/>
                </a:solidFill>
                <a:latin typeface="Lato" panose="020F0502020204030203" pitchFamily="34" charset="0"/>
              </a:rPr>
              <a:t>‹#›</a:t>
            </a:fld>
            <a:endParaRPr lang="en-US" sz="1400">
              <a:solidFill>
                <a:schemeClr val="tx1"/>
              </a:solidFill>
              <a:latin typeface="Lato" panose="020F0502020204030203" pitchFamily="34" charset="0"/>
            </a:endParaRPr>
          </a:p>
        </p:txBody>
      </p:sp>
    </p:spTree>
    <p:extLst>
      <p:ext uri="{BB962C8B-B14F-4D97-AF65-F5344CB8AC3E}">
        <p14:creationId xmlns:p14="http://schemas.microsoft.com/office/powerpoint/2010/main" val="1302558636"/>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Lst>
  <p:txStyles>
    <p:titleStyle>
      <a:lvl1pPr algn="l" defTabSz="685800" rtl="0" eaLnBrk="1" latinLnBrk="0" hangingPunct="1">
        <a:lnSpc>
          <a:spcPct val="90000"/>
        </a:lnSpc>
        <a:spcBef>
          <a:spcPct val="0"/>
        </a:spcBef>
        <a:buNone/>
        <a:defRPr sz="3300" b="1" i="0" kern="1200">
          <a:solidFill>
            <a:schemeClr val="tx1"/>
          </a:solidFill>
          <a:latin typeface="Lato" panose="020F0502020204030203" pitchFamily="34" charset="0"/>
          <a:ea typeface="Lato" panose="020F0502020204030203" pitchFamily="34" charset="0"/>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Lato" panose="020F0502020204030203" pitchFamily="34" charset="0"/>
          <a:ea typeface="Lato" panose="020F0502020204030203" pitchFamily="34" charset="0"/>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Lato" panose="020F0502020204030203" pitchFamily="34" charset="0"/>
          <a:ea typeface="Lato" panose="020F0502020204030203" pitchFamily="34" charset="0"/>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Lato" panose="020F0502020204030203" pitchFamily="34" charset="0"/>
          <a:ea typeface="Lato" panose="020F0502020204030203" pitchFamily="34" charset="0"/>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Lato" panose="020F0502020204030203" pitchFamily="34" charset="0"/>
          <a:ea typeface="Lato" panose="020F0502020204030203" pitchFamily="34" charset="0"/>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3E621156-68EF-CC47-B848-34A377273FEB}"/>
              </a:ext>
            </a:extLst>
          </p:cNvPr>
          <p:cNvPicPr>
            <a:picLocks noChangeAspect="1"/>
          </p:cNvPicPr>
          <p:nvPr userDrawn="1"/>
        </p:nvPicPr>
        <p:blipFill>
          <a:blip r:embed="rId3">
            <a:alphaModFix amt="35000"/>
          </a:blip>
          <a:stretch>
            <a:fillRect/>
          </a:stretch>
        </p:blipFill>
        <p:spPr>
          <a:xfrm>
            <a:off x="0" y="0"/>
            <a:ext cx="9144000" cy="6858000"/>
          </a:xfrm>
          <a:prstGeom prst="rect">
            <a:avLst/>
          </a:prstGeom>
        </p:spPr>
      </p:pic>
      <p:pic>
        <p:nvPicPr>
          <p:cNvPr id="11" name="Picture 10" descr="A close up of a logo&#10;&#10;Description automatically generated">
            <a:extLst>
              <a:ext uri="{FF2B5EF4-FFF2-40B4-BE49-F238E27FC236}">
                <a16:creationId xmlns:a16="http://schemas.microsoft.com/office/drawing/2014/main" id="{95D6A118-8AD1-204F-BF2C-0A5570B1BA07}"/>
              </a:ext>
            </a:extLst>
          </p:cNvPr>
          <p:cNvPicPr>
            <a:picLocks noChangeAspect="1"/>
          </p:cNvPicPr>
          <p:nvPr userDrawn="1"/>
        </p:nvPicPr>
        <p:blipFill>
          <a:blip r:embed="rId4"/>
          <a:stretch>
            <a:fillRect/>
          </a:stretch>
        </p:blipFill>
        <p:spPr>
          <a:xfrm>
            <a:off x="2445579" y="2565400"/>
            <a:ext cx="3378200" cy="1727200"/>
          </a:xfrm>
          <a:prstGeom prst="rect">
            <a:avLst/>
          </a:prstGeom>
        </p:spPr>
      </p:pic>
    </p:spTree>
    <p:extLst>
      <p:ext uri="{BB962C8B-B14F-4D97-AF65-F5344CB8AC3E}">
        <p14:creationId xmlns:p14="http://schemas.microsoft.com/office/powerpoint/2010/main" val="1828497902"/>
      </p:ext>
    </p:extLst>
  </p:cSld>
  <p:clrMap bg1="lt1" tx1="dk1" bg2="lt2" tx2="dk2" accent1="accent1" accent2="accent2" accent3="accent3" accent4="accent4" accent5="accent5" accent6="accent6" hlink="hlink" folHlink="folHlink"/>
  <p:sldLayoutIdLst>
    <p:sldLayoutId id="214748374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cdn.cboe.com/resources/schedule_update/2023/Reminder-2-SIFMA-FIA-and-Reg-SCI-BCP-DR-Test.pdf"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hyperlink" Target="mailto:ajimenez@cboe.com" TargetMode="Externa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lstStyle/>
          <a:p>
            <a:pPr algn="ctr"/>
            <a:r>
              <a:rPr lang="en-US" dirty="0"/>
              <a:t>CBOE FUTURES EXCHANGE</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648047"/>
            <a:ext cx="8229600" cy="4699590"/>
          </a:xfrm>
        </p:spPr>
        <p:txBody>
          <a:bodyPr>
            <a:normAutofit fontScale="92500" lnSpcReduction="20000"/>
          </a:bodyPr>
          <a:lstStyle/>
          <a:p>
            <a:pPr>
              <a:lnSpc>
                <a:spcPct val="110000"/>
              </a:lnSpc>
            </a:pPr>
            <a:r>
              <a:rPr lang="en-US" dirty="0"/>
              <a:t>Will allow for connectivity in primary site starting at 6:30 AM CT with failover to secondary site occurring at or before 7:00 AM CT. </a:t>
            </a:r>
          </a:p>
          <a:p>
            <a:pPr>
              <a:lnSpc>
                <a:spcPct val="110000"/>
              </a:lnSpc>
            </a:pPr>
            <a:r>
              <a:rPr lang="en-US" dirty="0"/>
              <a:t>Following failover the remainder of the test will use the secondary site at 350 Cermak in Chicago.  Firms must target secondary IPs to access ports in 350 Cermak.</a:t>
            </a:r>
          </a:p>
          <a:p>
            <a:r>
              <a:rPr lang="en-US" dirty="0"/>
              <a:t>The session will open at 7:30 AM CT or as soon as the failover to the secondary site is complete.</a:t>
            </a:r>
          </a:p>
          <a:p>
            <a:pPr>
              <a:lnSpc>
                <a:spcPct val="110000"/>
              </a:lnSpc>
            </a:pPr>
            <a:r>
              <a:rPr lang="en-US" dirty="0"/>
              <a:t>Participants are encouraged to enter orders and trade with other participants. Firms are also encouraged to test Web-based applications such as Risk Management and Block/ECRP trade entry.</a:t>
            </a:r>
          </a:p>
          <a:p>
            <a:pPr>
              <a:lnSpc>
                <a:spcPct val="110000"/>
              </a:lnSpc>
            </a:pPr>
            <a:r>
              <a:rPr lang="en-US" dirty="0"/>
              <a:t>Required Participants that were notified of their obligation to participate in the FIA test back in June must perform at least two trades in the secondary site to satisfy the testing requirement.</a:t>
            </a:r>
          </a:p>
          <a:p>
            <a:r>
              <a:rPr lang="en-US" dirty="0"/>
              <a:t>Order entry systems will reflect October 14th trade date.</a:t>
            </a:r>
          </a:p>
          <a:p>
            <a:r>
              <a:rPr lang="en-US" dirty="0"/>
              <a:t>Test Script is available on the </a:t>
            </a:r>
            <a:r>
              <a:rPr lang="en-US" dirty="0">
                <a:hlinkClick r:id="rId2"/>
              </a:rPr>
              <a:t>CFE website.</a:t>
            </a:r>
            <a:endParaRPr lang="en-US" dirty="0"/>
          </a:p>
          <a:p>
            <a:pPr marL="0" indent="0">
              <a:buNone/>
            </a:pPr>
            <a:endParaRPr lang="en-US" dirty="0"/>
          </a:p>
        </p:txBody>
      </p:sp>
    </p:spTree>
    <p:extLst>
      <p:ext uri="{BB962C8B-B14F-4D97-AF65-F5344CB8AC3E}">
        <p14:creationId xmlns:p14="http://schemas.microsoft.com/office/powerpoint/2010/main" val="424359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B786AC-968E-43CD-AEEC-D12110CE2131}"/>
              </a:ext>
            </a:extLst>
          </p:cNvPr>
          <p:cNvSpPr>
            <a:spLocks noGrp="1"/>
          </p:cNvSpPr>
          <p:nvPr>
            <p:ph type="title"/>
          </p:nvPr>
        </p:nvSpPr>
        <p:spPr/>
        <p:txBody>
          <a:bodyPr>
            <a:normAutofit/>
          </a:bodyPr>
          <a:lstStyle/>
          <a:p>
            <a:r>
              <a:rPr lang="en-US" sz="2800" dirty="0"/>
              <a:t>CBOE FUTURES EXCHANGE </a:t>
            </a:r>
            <a:r>
              <a:rPr lang="en-US" sz="2400" dirty="0"/>
              <a:t>(Cont’d)</a:t>
            </a:r>
          </a:p>
        </p:txBody>
      </p:sp>
      <p:sp>
        <p:nvSpPr>
          <p:cNvPr id="8" name="Content Placeholder 7">
            <a:extLst>
              <a:ext uri="{FF2B5EF4-FFF2-40B4-BE49-F238E27FC236}">
                <a16:creationId xmlns:a16="http://schemas.microsoft.com/office/drawing/2014/main" id="{41885230-84D2-46DB-9719-CA9D4D8C3C61}"/>
              </a:ext>
            </a:extLst>
          </p:cNvPr>
          <p:cNvSpPr>
            <a:spLocks noGrp="1"/>
          </p:cNvSpPr>
          <p:nvPr>
            <p:ph idx="1"/>
          </p:nvPr>
        </p:nvSpPr>
        <p:spPr>
          <a:xfrm>
            <a:off x="628650" y="1825625"/>
            <a:ext cx="8229600" cy="4351338"/>
          </a:xfrm>
        </p:spPr>
        <p:txBody>
          <a:bodyPr/>
          <a:lstStyle/>
          <a:p>
            <a:pPr>
              <a:lnSpc>
                <a:spcPct val="100000"/>
              </a:lnSpc>
            </a:pPr>
            <a:r>
              <a:rPr lang="en-US" dirty="0"/>
              <a:t>Secondary site ports in Chicago are available for telnet testing at any time.  Session level connectivity testing (login/heart beating) available during regular trading hours and on Saturday, September 23rd and on Saturday, September 30th. </a:t>
            </a:r>
          </a:p>
          <a:p>
            <a:endParaRPr lang="en-US" dirty="0"/>
          </a:p>
          <a:p>
            <a:pPr>
              <a:lnSpc>
                <a:spcPct val="100000"/>
              </a:lnSpc>
            </a:pPr>
            <a:r>
              <a:rPr lang="en-US" dirty="0"/>
              <a:t>Contact Cboe NOC with any connectivity related questions: </a:t>
            </a:r>
            <a:br>
              <a:rPr lang="en-US" dirty="0"/>
            </a:br>
            <a:r>
              <a:rPr lang="en-US" dirty="0"/>
              <a:t>913-815-7005.</a:t>
            </a:r>
          </a:p>
          <a:p>
            <a:endParaRPr lang="en-US" dirty="0"/>
          </a:p>
          <a:p>
            <a:r>
              <a:rPr lang="en-US" dirty="0"/>
              <a:t>Albert Jimenez contact info:</a:t>
            </a:r>
          </a:p>
          <a:p>
            <a:r>
              <a:rPr lang="en-US" b="1" dirty="0"/>
              <a:t>312.786.7915</a:t>
            </a:r>
            <a:r>
              <a:rPr lang="en-US" dirty="0"/>
              <a:t>, </a:t>
            </a:r>
            <a:r>
              <a:rPr lang="en-US" dirty="0">
                <a:hlinkClick r:id="rId2"/>
              </a:rPr>
              <a:t>ajimenez@cboe.com</a:t>
            </a:r>
            <a:r>
              <a:rPr lang="en-US" dirty="0"/>
              <a:t> </a:t>
            </a:r>
          </a:p>
        </p:txBody>
      </p:sp>
    </p:spTree>
    <p:extLst>
      <p:ext uri="{BB962C8B-B14F-4D97-AF65-F5344CB8AC3E}">
        <p14:creationId xmlns:p14="http://schemas.microsoft.com/office/powerpoint/2010/main" val="769984660"/>
      </p:ext>
    </p:extLst>
  </p:cSld>
  <p:clrMapOvr>
    <a:masterClrMapping/>
  </p:clrMapOvr>
</p:sld>
</file>

<file path=ppt/theme/theme1.xml><?xml version="1.0" encoding="utf-8"?>
<a:theme xmlns:a="http://schemas.openxmlformats.org/drawingml/2006/main" name="Interior slides_w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FIA - Lato">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CB8D958-18BA-4A2F-B3ED-3094FF83B51F}"/>
    </a:ext>
  </a:extLst>
</a:theme>
</file>

<file path=ppt/theme/theme2.xml><?xml version="1.0" encoding="utf-8"?>
<a:theme xmlns:a="http://schemas.openxmlformats.org/drawingml/2006/main" name="Interior slides_w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5A648A1-D264-48AC-82AD-4FBB214D6922}"/>
    </a:ext>
  </a:extLst>
</a:theme>
</file>

<file path=ppt/theme/theme3.xml><?xml version="1.0" encoding="utf-8"?>
<a:theme xmlns:a="http://schemas.openxmlformats.org/drawingml/2006/main" name="Interior slides_NoWatermark">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B66A5330-AB83-4564-8823-1C6FD722FACA}"/>
    </a:ext>
  </a:extLst>
</a:theme>
</file>

<file path=ppt/theme/theme4.xml><?xml version="1.0" encoding="utf-8"?>
<a:theme xmlns:a="http://schemas.openxmlformats.org/drawingml/2006/main" name="Interior slides_NoWatermark_wPgNu">
  <a:themeElements>
    <a:clrScheme name="FIA Brand Colors">
      <a:dk1>
        <a:srgbClr val="294661"/>
      </a:dk1>
      <a:lt1>
        <a:srgbClr val="FFFFFF"/>
      </a:lt1>
      <a:dk2>
        <a:srgbClr val="363636"/>
      </a:dk2>
      <a:lt2>
        <a:srgbClr val="75787B"/>
      </a:lt2>
      <a:accent1>
        <a:srgbClr val="00A4E7"/>
      </a:accent1>
      <a:accent2>
        <a:srgbClr val="85C441"/>
      </a:accent2>
      <a:accent3>
        <a:srgbClr val="4B4F54"/>
      </a:accent3>
      <a:accent4>
        <a:srgbClr val="AE1924"/>
      </a:accent4>
      <a:accent5>
        <a:srgbClr val="F8A51A"/>
      </a:accent5>
      <a:accent6>
        <a:srgbClr val="44C8F5"/>
      </a:accent6>
      <a:hlink>
        <a:srgbClr val="00A4E7"/>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1F7355F6-4E1D-4512-AF2B-82CA553CB91A}"/>
    </a:ext>
  </a:extLst>
</a:theme>
</file>

<file path=ppt/theme/theme5.xml><?xml version="1.0" encoding="utf-8"?>
<a:theme xmlns:a="http://schemas.openxmlformats.org/drawingml/2006/main" name="Concluding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IA PPT Template_4-3_LATO" id="{12FD2F34-B477-4AFE-B7F0-824DBE4EED7A}" vid="{0840B1C0-70E7-4D13-A666-D6D96E2ADD53}"/>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1BF086C32B17346B8130D26F24364DD" ma:contentTypeVersion="15" ma:contentTypeDescription="Create a new document." ma:contentTypeScope="" ma:versionID="fc8f9cb6791112561bf9cdef4b13cdb4">
  <xsd:schema xmlns:xsd="http://www.w3.org/2001/XMLSchema" xmlns:xs="http://www.w3.org/2001/XMLSchema" xmlns:p="http://schemas.microsoft.com/office/2006/metadata/properties" xmlns:ns2="f321cc19-8678-4f0b-8d8e-188e7c02e2be" xmlns:ns3="b1dc8d5e-a797-4cf4-8b99-2f35a2d8a579" targetNamespace="http://schemas.microsoft.com/office/2006/metadata/properties" ma:root="true" ma:fieldsID="0f97319c55f668f2955eb0d9bc304bf0" ns2:_="" ns3:_="">
    <xsd:import namespace="f321cc19-8678-4f0b-8d8e-188e7c02e2be"/>
    <xsd:import namespace="b1dc8d5e-a797-4cf4-8b99-2f35a2d8a57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21cc19-8678-4f0b-8d8e-188e7c02e2b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0317f6e-2cf7-4ca2-aff5-a4d7f2f9021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1dc8d5e-a797-4cf4-8b99-2f35a2d8a57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7bff8164-d40a-4a58-8c78-6419d99c6f26}" ma:internalName="TaxCatchAll" ma:showField="CatchAllData" ma:web="b1dc8d5e-a797-4cf4-8b99-2f35a2d8a5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b1dc8d5e-a797-4cf4-8b99-2f35a2d8a579" xsi:nil="true"/>
    <lcf76f155ced4ddcb4097134ff3c332f xmlns="f321cc19-8678-4f0b-8d8e-188e7c02e2b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0ABB4EB-E615-4EC8-9188-07114EA818D4}">
  <ds:schemaRefs>
    <ds:schemaRef ds:uri="http://schemas.microsoft.com/sharepoint/v3/contenttype/forms"/>
  </ds:schemaRefs>
</ds:datastoreItem>
</file>

<file path=customXml/itemProps2.xml><?xml version="1.0" encoding="utf-8"?>
<ds:datastoreItem xmlns:ds="http://schemas.openxmlformats.org/officeDocument/2006/customXml" ds:itemID="{981A44D3-115D-4C32-B5B6-176F591FB5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321cc19-8678-4f0b-8d8e-188e7c02e2be"/>
    <ds:schemaRef ds:uri="b1dc8d5e-a797-4cf4-8b99-2f35a2d8a5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45178D3-992A-4AC0-8D89-3D90FF0F224E}">
  <ds:schemaRefs>
    <ds:schemaRef ds:uri="http://www.w3.org/XML/1998/namespace"/>
    <ds:schemaRef ds:uri="b1dc8d5e-a797-4cf4-8b99-2f35a2d8a579"/>
    <ds:schemaRef ds:uri="http://purl.org/dc/terms/"/>
    <ds:schemaRef ds:uri="http://purl.org/dc/elements/1.1/"/>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f321cc19-8678-4f0b-8d8e-188e7c02e2b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Title Slides</Template>
  <TotalTime>13118</TotalTime>
  <Words>234</Words>
  <Application>Microsoft Macintosh PowerPoint</Application>
  <PresentationFormat>On-screen Show (4:3)</PresentationFormat>
  <Paragraphs>15</Paragraphs>
  <Slides>2</Slides>
  <Notes>0</Notes>
  <HiddenSlides>0</HiddenSlides>
  <MMClips>0</MMClips>
  <ScaleCrop>false</ScaleCrop>
  <HeadingPairs>
    <vt:vector size="6" baseType="variant">
      <vt:variant>
        <vt:lpstr>Fonts Used</vt:lpstr>
      </vt:variant>
      <vt:variant>
        <vt:i4>2</vt:i4>
      </vt:variant>
      <vt:variant>
        <vt:lpstr>Theme</vt:lpstr>
      </vt:variant>
      <vt:variant>
        <vt:i4>5</vt:i4>
      </vt:variant>
      <vt:variant>
        <vt:lpstr>Slide Titles</vt:lpstr>
      </vt:variant>
      <vt:variant>
        <vt:i4>2</vt:i4>
      </vt:variant>
    </vt:vector>
  </HeadingPairs>
  <TitlesOfParts>
    <vt:vector size="9" baseType="lpstr">
      <vt:lpstr>Arial</vt:lpstr>
      <vt:lpstr>Lato</vt:lpstr>
      <vt:lpstr>Interior slides_wWatermark</vt:lpstr>
      <vt:lpstr>Interior slides_wWatermark_wPgNu</vt:lpstr>
      <vt:lpstr>Interior slides_NoWatermark</vt:lpstr>
      <vt:lpstr>Interior slides_NoWatermark_wPgNu</vt:lpstr>
      <vt:lpstr>Concluding slide</vt:lpstr>
      <vt:lpstr>CBOE FUTURES EXCHANGE</vt:lpstr>
      <vt:lpstr>CBOE FUTURES EXCHANGE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Continuity Disaster Recovery Test Briefings</dc:title>
  <dc:creator>Steve P.</dc:creator>
  <cp:lastModifiedBy>Steve Proctor</cp:lastModifiedBy>
  <cp:revision>136</cp:revision>
  <dcterms:created xsi:type="dcterms:W3CDTF">2020-08-08T18:31:41Z</dcterms:created>
  <dcterms:modified xsi:type="dcterms:W3CDTF">2023-08-31T15:05:13Z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0x01010051BF086C32B17346B8130D26F24364DD</vt:lpwstr>
  </property>
  <property fmtid="{D5CDD505-2E9C-101B-9397-08002B2CF9AE}" pid="3" name="MediaServiceImageTags">
    <vt:lpwstr/>
  </property>
</Properties>
</file>