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256" r:id="rId9"/>
    <p:sldId id="3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86"/>
    <p:restoredTop sz="94708"/>
  </p:normalViewPr>
  <p:slideViewPr>
    <p:cSldViewPr snapToGrid="0">
      <p:cViewPr varScale="1">
        <p:scale>
          <a:sx n="118" d="100"/>
          <a:sy n="118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FE79CBD-FCDC-7622-2A7C-7D146C02A66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007000-4658-A647-9529-962A61B67DD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5" name="Text Box 1">
            <a:extLst>
              <a:ext uri="{FF2B5EF4-FFF2-40B4-BE49-F238E27FC236}">
                <a16:creationId xmlns:a16="http://schemas.microsoft.com/office/drawing/2014/main" id="{CF332C32-8CBB-1DB9-75A7-F046D43F5C3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B33BBC89-4A3F-859E-DD0B-89E0273E532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FECA4AF-90EF-A073-2569-DCF47EF581D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D3B690-3E5D-1A40-8594-41C4FA29099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58977977-9210-1375-27FC-20F93858669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525C0CDD-A387-8A8C-B76D-A036F4D163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728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2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DD8F508D-CF2A-FAEA-B9B1-0B5ED72B1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760" y="254519"/>
            <a:ext cx="7153920" cy="12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algn="ctr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3300" b="1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BITNOMIAL EXCHANGE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A0D227BE-55C5-BD2A-6A8C-C87D8F1F4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40" y="1553378"/>
            <a:ext cx="7464960" cy="4448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71450" indent="-17145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>
              <a:spcBef>
                <a:spcPts val="70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1905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 will fail-over to the DR site</a:t>
            </a:r>
          </a:p>
          <a:p>
            <a:pPr>
              <a:spcBef>
                <a:spcPts val="70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1905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Pre-test requirement - Users must register via the FIA website</a:t>
            </a:r>
          </a:p>
          <a:p>
            <a:pPr>
              <a:spcBef>
                <a:spcPts val="70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1905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Participants will use logins on production accounts (Trading front-end or Direct Market Access)</a:t>
            </a:r>
          </a:p>
          <a:p>
            <a:pPr>
              <a:spcBef>
                <a:spcPts val="70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1905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All platform activity will be removed after the test</a:t>
            </a:r>
          </a:p>
          <a:p>
            <a:pPr>
              <a:spcBef>
                <a:spcPts val="70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1905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Trading date will be October 14th</a:t>
            </a:r>
          </a:p>
          <a:p>
            <a:pPr>
              <a:spcBef>
                <a:spcPts val="70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1905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Connectivity testing will be on an ad-hoc basis during September for those signed up via the FIA website (If applicable)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006E6ADC-0621-2076-D973-9CD5DDD9D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2" y="286200"/>
            <a:ext cx="7153920" cy="12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2800" b="1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BITNOMIAL EXCHANGE (Cont’d)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16D51974-1DFC-0AF2-6A17-94B524D84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2" y="1660004"/>
            <a:ext cx="7464960" cy="394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71450" indent="-17145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>
              <a:spcBef>
                <a:spcPts val="70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1905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Web and SFTP will be accessible</a:t>
            </a:r>
          </a:p>
          <a:p>
            <a:pPr>
              <a:spcBef>
                <a:spcPts val="70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1905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 will not send emails</a:t>
            </a:r>
          </a:p>
          <a:p>
            <a:pPr>
              <a:spcBef>
                <a:spcPts val="70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1905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 will publish a schedule to registered participants</a:t>
            </a:r>
          </a:p>
          <a:p>
            <a:pPr>
              <a:spcBef>
                <a:spcPts val="70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1905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For support please call (312) 500-3882 or email </a:t>
            </a:r>
            <a:r>
              <a:rPr lang="en-US" altLang="en-US" sz="1905" u="sng" dirty="0" err="1">
                <a:solidFill>
                  <a:srgbClr val="00A4E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help@bitnomial.com</a:t>
            </a:r>
            <a:r>
              <a:rPr lang="en-US" altLang="en-US" sz="1905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703"/>
              </a:spcBef>
            </a:pPr>
            <a:endParaRPr lang="en-US" altLang="en-US" sz="1905" dirty="0">
              <a:solidFill>
                <a:srgbClr val="29466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5" ma:contentTypeDescription="Create a new document." ma:contentTypeScope="" ma:versionID="fc8f9cb6791112561bf9cdef4b13cdb4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0f97319c55f668f2955eb0d9bc304bf0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A44D3-115D-4C32-B5B6-176F591FB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b1dc8d5e-a797-4cf4-8b99-2f35a2d8a579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321cc19-8678-4f0b-8d8e-188e7c02e2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13117</TotalTime>
  <Words>112</Words>
  <Application>Microsoft Macintosh PowerPoint</Application>
  <PresentationFormat>On-screen Show 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135</cp:revision>
  <dcterms:created xsi:type="dcterms:W3CDTF">2020-08-08T18:31:41Z</dcterms:created>
  <dcterms:modified xsi:type="dcterms:W3CDTF">2023-08-31T15:04:15Z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