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7" r:id="rId4"/>
    <p:sldMasterId id="2147483653" r:id="rId5"/>
    <p:sldMasterId id="2147483761" r:id="rId6"/>
    <p:sldMasterId id="2147483742" r:id="rId7"/>
    <p:sldMasterId id="2147483766" r:id="rId8"/>
    <p:sldMasterId id="2147483740" r:id="rId9"/>
    <p:sldMasterId id="2147483771" r:id="rId10"/>
  </p:sldMasterIdLst>
  <p:notesMasterIdLst>
    <p:notesMasterId r:id="rId32"/>
  </p:notesMasterIdLst>
  <p:handoutMasterIdLst>
    <p:handoutMasterId r:id="rId33"/>
  </p:handoutMasterIdLst>
  <p:sldIdLst>
    <p:sldId id="257" r:id="rId11"/>
    <p:sldId id="304" r:id="rId12"/>
    <p:sldId id="271" r:id="rId13"/>
    <p:sldId id="265" r:id="rId14"/>
    <p:sldId id="314" r:id="rId15"/>
    <p:sldId id="267" r:id="rId16"/>
    <p:sldId id="320" r:id="rId17"/>
    <p:sldId id="316" r:id="rId18"/>
    <p:sldId id="322" r:id="rId19"/>
    <p:sldId id="263" r:id="rId20"/>
    <p:sldId id="281" r:id="rId21"/>
    <p:sldId id="323" r:id="rId22"/>
    <p:sldId id="324" r:id="rId23"/>
    <p:sldId id="325" r:id="rId24"/>
    <p:sldId id="317" r:id="rId25"/>
    <p:sldId id="288" r:id="rId26"/>
    <p:sldId id="309" r:id="rId27"/>
    <p:sldId id="308" r:id="rId28"/>
    <p:sldId id="311" r:id="rId29"/>
    <p:sldId id="312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by Taylor" initials="TT" lastIdx="1" clrIdx="0">
    <p:extLst>
      <p:ext uri="{19B8F6BF-5375-455C-9EA6-DF929625EA0E}">
        <p15:presenceInfo xmlns:p15="http://schemas.microsoft.com/office/powerpoint/2012/main" userId="S::ttaylor@fia.org::071ecc60-d3a5-49f3-9e98-c5cf54b305f0" providerId="AD"/>
      </p:ext>
    </p:extLst>
  </p:cmAuthor>
  <p:cmAuthor id="2" name="Stuart Bailey" initials="SB" lastIdx="6" clrIdx="1">
    <p:extLst>
      <p:ext uri="{19B8F6BF-5375-455C-9EA6-DF929625EA0E}">
        <p15:presenceInfo xmlns:p15="http://schemas.microsoft.com/office/powerpoint/2012/main" userId="S::sbailey@fia.org::1ed0b0c4-b7c2-4fea-8e96-b8c8b18dc1a2" providerId="AD"/>
      </p:ext>
    </p:extLst>
  </p:cmAuthor>
  <p:cmAuthor id="3" name="Walt Lukken" initials="WL" lastIdx="5" clrIdx="2">
    <p:extLst>
      <p:ext uri="{19B8F6BF-5375-455C-9EA6-DF929625EA0E}">
        <p15:presenceInfo xmlns:p15="http://schemas.microsoft.com/office/powerpoint/2012/main" userId="S::wlukken@fia.org::6a132092-8002-4c9e-a8b8-a1dc1226b1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iaamerica-my.sharepoint.com/personal/wacworth_fia_org/Documents/Documents/Margin%20Paper%20charts%20-%20updated%20with%20Q3%202020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2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3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fiaamerica-my.sharepoint.com/personal/wacworth_fia_org/Documents/Documents/Sample%20Margin%20Backtest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fiaamerica-my.sharepoint.com/personal/wacworth_fia_org/Documents/Documents/Sample%20Margin%20Backtest%20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fiaamerica-my.sharepoint.com/personal/wacworth_fia_org/Documents/Documents/Sample%20Margin%20Backtest%20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cworth\AppData\Local\Microsoft\Windows\INetCache\Content.Outlook\4HHNRJUW\MarginData_FIA_20201214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iaamerica-my.sharepoint.com/personal/wacworth_fia_org/Documents/Documents/Margin%20Paper%20charts%20-%20updated%20with%20Q3%202020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fiaamerica-my.sharepoint.com/personal/wacworth_fia_org/Documents/Documents/Margin%20Paper%20charts%20-%20updated%20with%20Q3%202020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fiaamerica-my.sharepoint.com/personal/wacworth_fia_org/Documents/Documents/Margin%20Paper%20charts%20-%20updated%20with%20Q3%202020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fiaamerica-my.sharepoint.com/personal/wacworth_fia_org/Documents/Documents/Margin%20Paper%20charts%20-%20updated%20with%20Q3%202020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fiaamerica-my.sharepoint.com/personal/wacworth_fia_org/Documents/Documents/Margin%20Paper%20charts%20-%20updated%20with%20Q3%202020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fiaamerica-my.sharepoint.com/personal/wacworth_fia_org/Documents/Documents/Margin%20Paper%20charts%20-%20updated%20with%20Q3%202020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lusk\Desktop\Margin%20Paper%20charts%20-%20updated%20with%20Q2%20data%20+%20OI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[Margin Paper charts - updated with Q3 2020 data.xlsx]Customer Funds US Futures!PivotTable3</c:name>
    <c:fmtId val="9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rgbClr val="00B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rgbClr val="00B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rgbClr val="00B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areaChart>
        <c:grouping val="standard"/>
        <c:varyColors val="0"/>
        <c:ser>
          <c:idx val="0"/>
          <c:order val="0"/>
          <c:tx>
            <c:strRef>
              <c:f>'Customer Funds US Futures'!$B$3</c:f>
              <c:strCache>
                <c:ptCount val="1"/>
                <c:pt idx="0">
                  <c:v>Future Funds (Section 4(d) and Part 30)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'Customer Funds US Futures'!$A$4:$A$248</c:f>
              <c:multiLvlStrCache>
                <c:ptCount val="226"/>
                <c:lvl>
                  <c:pt idx="0">
                    <c:v>3</c:v>
                  </c:pt>
                  <c:pt idx="1">
                    <c:v>4</c:v>
                  </c:pt>
                  <c:pt idx="2">
                    <c:v>5</c:v>
                  </c:pt>
                  <c:pt idx="3">
                    <c:v>6</c:v>
                  </c:pt>
                  <c:pt idx="4">
                    <c:v>7</c:v>
                  </c:pt>
                  <c:pt idx="5">
                    <c:v>8</c:v>
                  </c:pt>
                  <c:pt idx="6">
                    <c:v>9</c:v>
                  </c:pt>
                  <c:pt idx="7">
                    <c:v>10</c:v>
                  </c:pt>
                  <c:pt idx="8">
                    <c:v>11</c:v>
                  </c:pt>
                  <c:pt idx="9">
                    <c:v>12</c:v>
                  </c:pt>
                  <c:pt idx="10">
                    <c:v>1</c:v>
                  </c:pt>
                  <c:pt idx="11">
                    <c:v>2</c:v>
                  </c:pt>
                  <c:pt idx="12">
                    <c:v>3</c:v>
                  </c:pt>
                  <c:pt idx="13">
                    <c:v>4</c:v>
                  </c:pt>
                  <c:pt idx="14">
                    <c:v>5</c:v>
                  </c:pt>
                  <c:pt idx="15">
                    <c:v>6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1</c:v>
                  </c:pt>
                  <c:pt idx="23">
                    <c:v>2</c:v>
                  </c:pt>
                  <c:pt idx="24">
                    <c:v>3</c:v>
                  </c:pt>
                  <c:pt idx="25">
                    <c:v>4</c:v>
                  </c:pt>
                  <c:pt idx="26">
                    <c:v>5</c:v>
                  </c:pt>
                  <c:pt idx="27">
                    <c:v>6</c:v>
                  </c:pt>
                  <c:pt idx="28">
                    <c:v>7</c:v>
                  </c:pt>
                  <c:pt idx="29">
                    <c:v>8</c:v>
                  </c:pt>
                  <c:pt idx="30">
                    <c:v>9</c:v>
                  </c:pt>
                  <c:pt idx="31">
                    <c:v>10</c:v>
                  </c:pt>
                  <c:pt idx="32">
                    <c:v>11</c:v>
                  </c:pt>
                  <c:pt idx="33">
                    <c:v>12</c:v>
                  </c:pt>
                  <c:pt idx="34">
                    <c:v>1</c:v>
                  </c:pt>
                  <c:pt idx="35">
                    <c:v>2</c:v>
                  </c:pt>
                  <c:pt idx="36">
                    <c:v>3</c:v>
                  </c:pt>
                  <c:pt idx="37">
                    <c:v>4</c:v>
                  </c:pt>
                  <c:pt idx="38">
                    <c:v>5</c:v>
                  </c:pt>
                  <c:pt idx="39">
                    <c:v>6</c:v>
                  </c:pt>
                  <c:pt idx="40">
                    <c:v>7</c:v>
                  </c:pt>
                  <c:pt idx="41">
                    <c:v>8</c:v>
                  </c:pt>
                  <c:pt idx="42">
                    <c:v>9</c:v>
                  </c:pt>
                  <c:pt idx="43">
                    <c:v>10</c:v>
                  </c:pt>
                  <c:pt idx="44">
                    <c:v>11</c:v>
                  </c:pt>
                  <c:pt idx="45">
                    <c:v>12</c:v>
                  </c:pt>
                  <c:pt idx="46">
                    <c:v>1</c:v>
                  </c:pt>
                  <c:pt idx="47">
                    <c:v>2</c:v>
                  </c:pt>
                  <c:pt idx="48">
                    <c:v>3</c:v>
                  </c:pt>
                  <c:pt idx="49">
                    <c:v>4</c:v>
                  </c:pt>
                  <c:pt idx="50">
                    <c:v>5</c:v>
                  </c:pt>
                  <c:pt idx="51">
                    <c:v>6</c:v>
                  </c:pt>
                  <c:pt idx="52">
                    <c:v>7</c:v>
                  </c:pt>
                  <c:pt idx="53">
                    <c:v>8</c:v>
                  </c:pt>
                  <c:pt idx="54">
                    <c:v>9</c:v>
                  </c:pt>
                  <c:pt idx="55">
                    <c:v>10</c:v>
                  </c:pt>
                  <c:pt idx="56">
                    <c:v>11</c:v>
                  </c:pt>
                  <c:pt idx="57">
                    <c:v>12</c:v>
                  </c:pt>
                  <c:pt idx="58">
                    <c:v>1</c:v>
                  </c:pt>
                  <c:pt idx="59">
                    <c:v>2</c:v>
                  </c:pt>
                  <c:pt idx="60">
                    <c:v>3</c:v>
                  </c:pt>
                  <c:pt idx="61">
                    <c:v>4</c:v>
                  </c:pt>
                  <c:pt idx="62">
                    <c:v>5</c:v>
                  </c:pt>
                  <c:pt idx="63">
                    <c:v>6</c:v>
                  </c:pt>
                  <c:pt idx="64">
                    <c:v>7</c:v>
                  </c:pt>
                  <c:pt idx="65">
                    <c:v>8</c:v>
                  </c:pt>
                  <c:pt idx="66">
                    <c:v>9</c:v>
                  </c:pt>
                  <c:pt idx="67">
                    <c:v>10</c:v>
                  </c:pt>
                  <c:pt idx="68">
                    <c:v>11</c:v>
                  </c:pt>
                  <c:pt idx="69">
                    <c:v>12</c:v>
                  </c:pt>
                  <c:pt idx="70">
                    <c:v>1</c:v>
                  </c:pt>
                  <c:pt idx="71">
                    <c:v>2</c:v>
                  </c:pt>
                  <c:pt idx="72">
                    <c:v>3</c:v>
                  </c:pt>
                  <c:pt idx="73">
                    <c:v>4</c:v>
                  </c:pt>
                  <c:pt idx="74">
                    <c:v>5</c:v>
                  </c:pt>
                  <c:pt idx="75">
                    <c:v>6</c:v>
                  </c:pt>
                  <c:pt idx="76">
                    <c:v>7</c:v>
                  </c:pt>
                  <c:pt idx="77">
                    <c:v>8</c:v>
                  </c:pt>
                  <c:pt idx="78">
                    <c:v>9</c:v>
                  </c:pt>
                  <c:pt idx="79">
                    <c:v>10</c:v>
                  </c:pt>
                  <c:pt idx="80">
                    <c:v>11</c:v>
                  </c:pt>
                  <c:pt idx="81">
                    <c:v>12</c:v>
                  </c:pt>
                  <c:pt idx="82">
                    <c:v>1</c:v>
                  </c:pt>
                  <c:pt idx="83">
                    <c:v>2</c:v>
                  </c:pt>
                  <c:pt idx="84">
                    <c:v>3</c:v>
                  </c:pt>
                  <c:pt idx="85">
                    <c:v>4</c:v>
                  </c:pt>
                  <c:pt idx="86">
                    <c:v>5</c:v>
                  </c:pt>
                  <c:pt idx="87">
                    <c:v>6</c:v>
                  </c:pt>
                  <c:pt idx="88">
                    <c:v>7</c:v>
                  </c:pt>
                  <c:pt idx="89">
                    <c:v>8</c:v>
                  </c:pt>
                  <c:pt idx="90">
                    <c:v>9</c:v>
                  </c:pt>
                  <c:pt idx="91">
                    <c:v>10</c:v>
                  </c:pt>
                  <c:pt idx="92">
                    <c:v>11</c:v>
                  </c:pt>
                  <c:pt idx="93">
                    <c:v>12</c:v>
                  </c:pt>
                  <c:pt idx="94">
                    <c:v>1</c:v>
                  </c:pt>
                  <c:pt idx="95">
                    <c:v>2</c:v>
                  </c:pt>
                  <c:pt idx="96">
                    <c:v>3</c:v>
                  </c:pt>
                  <c:pt idx="97">
                    <c:v>4</c:v>
                  </c:pt>
                  <c:pt idx="98">
                    <c:v>5</c:v>
                  </c:pt>
                  <c:pt idx="99">
                    <c:v>6</c:v>
                  </c:pt>
                  <c:pt idx="100">
                    <c:v>7</c:v>
                  </c:pt>
                  <c:pt idx="101">
                    <c:v>8</c:v>
                  </c:pt>
                  <c:pt idx="102">
                    <c:v>9</c:v>
                  </c:pt>
                  <c:pt idx="103">
                    <c:v>10</c:v>
                  </c:pt>
                  <c:pt idx="104">
                    <c:v>11</c:v>
                  </c:pt>
                  <c:pt idx="105">
                    <c:v>12</c:v>
                  </c:pt>
                  <c:pt idx="106">
                    <c:v>1</c:v>
                  </c:pt>
                  <c:pt idx="107">
                    <c:v>2</c:v>
                  </c:pt>
                  <c:pt idx="108">
                    <c:v>3</c:v>
                  </c:pt>
                  <c:pt idx="109">
                    <c:v>4</c:v>
                  </c:pt>
                  <c:pt idx="110">
                    <c:v>5</c:v>
                  </c:pt>
                  <c:pt idx="111">
                    <c:v>6</c:v>
                  </c:pt>
                  <c:pt idx="112">
                    <c:v>7</c:v>
                  </c:pt>
                  <c:pt idx="113">
                    <c:v>8</c:v>
                  </c:pt>
                  <c:pt idx="114">
                    <c:v>9</c:v>
                  </c:pt>
                  <c:pt idx="115">
                    <c:v>10</c:v>
                  </c:pt>
                  <c:pt idx="116">
                    <c:v>11</c:v>
                  </c:pt>
                  <c:pt idx="117">
                    <c:v>12</c:v>
                  </c:pt>
                  <c:pt idx="118">
                    <c:v>1</c:v>
                  </c:pt>
                  <c:pt idx="119">
                    <c:v>2</c:v>
                  </c:pt>
                  <c:pt idx="120">
                    <c:v>3</c:v>
                  </c:pt>
                  <c:pt idx="121">
                    <c:v>4</c:v>
                  </c:pt>
                  <c:pt idx="122">
                    <c:v>5</c:v>
                  </c:pt>
                  <c:pt idx="123">
                    <c:v>6</c:v>
                  </c:pt>
                  <c:pt idx="124">
                    <c:v>7</c:v>
                  </c:pt>
                  <c:pt idx="125">
                    <c:v>8</c:v>
                  </c:pt>
                  <c:pt idx="126">
                    <c:v>9</c:v>
                  </c:pt>
                  <c:pt idx="127">
                    <c:v>10</c:v>
                  </c:pt>
                  <c:pt idx="128">
                    <c:v>11</c:v>
                  </c:pt>
                  <c:pt idx="129">
                    <c:v>12</c:v>
                  </c:pt>
                  <c:pt idx="130">
                    <c:v>1</c:v>
                  </c:pt>
                  <c:pt idx="131">
                    <c:v>2</c:v>
                  </c:pt>
                  <c:pt idx="132">
                    <c:v>3</c:v>
                  </c:pt>
                  <c:pt idx="133">
                    <c:v>4</c:v>
                  </c:pt>
                  <c:pt idx="134">
                    <c:v>5</c:v>
                  </c:pt>
                  <c:pt idx="135">
                    <c:v>6</c:v>
                  </c:pt>
                  <c:pt idx="136">
                    <c:v>7</c:v>
                  </c:pt>
                  <c:pt idx="137">
                    <c:v>8</c:v>
                  </c:pt>
                  <c:pt idx="138">
                    <c:v>9</c:v>
                  </c:pt>
                  <c:pt idx="139">
                    <c:v>10</c:v>
                  </c:pt>
                  <c:pt idx="140">
                    <c:v>11</c:v>
                  </c:pt>
                  <c:pt idx="141">
                    <c:v>12</c:v>
                  </c:pt>
                  <c:pt idx="142">
                    <c:v>1</c:v>
                  </c:pt>
                  <c:pt idx="143">
                    <c:v>2</c:v>
                  </c:pt>
                  <c:pt idx="144">
                    <c:v>3</c:v>
                  </c:pt>
                  <c:pt idx="145">
                    <c:v>4</c:v>
                  </c:pt>
                  <c:pt idx="146">
                    <c:v>5</c:v>
                  </c:pt>
                  <c:pt idx="147">
                    <c:v>6</c:v>
                  </c:pt>
                  <c:pt idx="148">
                    <c:v>7</c:v>
                  </c:pt>
                  <c:pt idx="149">
                    <c:v>8</c:v>
                  </c:pt>
                  <c:pt idx="150">
                    <c:v>9</c:v>
                  </c:pt>
                  <c:pt idx="151">
                    <c:v>10</c:v>
                  </c:pt>
                  <c:pt idx="152">
                    <c:v>11</c:v>
                  </c:pt>
                  <c:pt idx="153">
                    <c:v>12</c:v>
                  </c:pt>
                  <c:pt idx="154">
                    <c:v>1</c:v>
                  </c:pt>
                  <c:pt idx="155">
                    <c:v>2</c:v>
                  </c:pt>
                  <c:pt idx="156">
                    <c:v>3</c:v>
                  </c:pt>
                  <c:pt idx="157">
                    <c:v>4</c:v>
                  </c:pt>
                  <c:pt idx="158">
                    <c:v>5</c:v>
                  </c:pt>
                  <c:pt idx="159">
                    <c:v>6</c:v>
                  </c:pt>
                  <c:pt idx="160">
                    <c:v>7</c:v>
                  </c:pt>
                  <c:pt idx="161">
                    <c:v>8</c:v>
                  </c:pt>
                  <c:pt idx="162">
                    <c:v>9</c:v>
                  </c:pt>
                  <c:pt idx="163">
                    <c:v>10</c:v>
                  </c:pt>
                  <c:pt idx="164">
                    <c:v>11</c:v>
                  </c:pt>
                  <c:pt idx="165">
                    <c:v>12</c:v>
                  </c:pt>
                  <c:pt idx="166">
                    <c:v>1</c:v>
                  </c:pt>
                  <c:pt idx="167">
                    <c:v>2</c:v>
                  </c:pt>
                  <c:pt idx="168">
                    <c:v>3</c:v>
                  </c:pt>
                  <c:pt idx="169">
                    <c:v>4</c:v>
                  </c:pt>
                  <c:pt idx="170">
                    <c:v>5</c:v>
                  </c:pt>
                  <c:pt idx="171">
                    <c:v>6</c:v>
                  </c:pt>
                  <c:pt idx="172">
                    <c:v>7</c:v>
                  </c:pt>
                  <c:pt idx="173">
                    <c:v>8</c:v>
                  </c:pt>
                  <c:pt idx="174">
                    <c:v>9</c:v>
                  </c:pt>
                  <c:pt idx="175">
                    <c:v>10</c:v>
                  </c:pt>
                  <c:pt idx="176">
                    <c:v>11</c:v>
                  </c:pt>
                  <c:pt idx="177">
                    <c:v>12</c:v>
                  </c:pt>
                  <c:pt idx="178">
                    <c:v>1</c:v>
                  </c:pt>
                  <c:pt idx="179">
                    <c:v>2</c:v>
                  </c:pt>
                  <c:pt idx="180">
                    <c:v>3</c:v>
                  </c:pt>
                  <c:pt idx="181">
                    <c:v>4</c:v>
                  </c:pt>
                  <c:pt idx="182">
                    <c:v>5</c:v>
                  </c:pt>
                  <c:pt idx="183">
                    <c:v>6</c:v>
                  </c:pt>
                  <c:pt idx="184">
                    <c:v>7</c:v>
                  </c:pt>
                  <c:pt idx="185">
                    <c:v>8</c:v>
                  </c:pt>
                  <c:pt idx="186">
                    <c:v>9</c:v>
                  </c:pt>
                  <c:pt idx="187">
                    <c:v>10</c:v>
                  </c:pt>
                  <c:pt idx="188">
                    <c:v>11</c:v>
                  </c:pt>
                  <c:pt idx="189">
                    <c:v>12</c:v>
                  </c:pt>
                  <c:pt idx="190">
                    <c:v>1</c:v>
                  </c:pt>
                  <c:pt idx="191">
                    <c:v>2</c:v>
                  </c:pt>
                  <c:pt idx="192">
                    <c:v>3</c:v>
                  </c:pt>
                  <c:pt idx="193">
                    <c:v>4</c:v>
                  </c:pt>
                  <c:pt idx="194">
                    <c:v>5</c:v>
                  </c:pt>
                  <c:pt idx="195">
                    <c:v>6</c:v>
                  </c:pt>
                  <c:pt idx="196">
                    <c:v>7</c:v>
                  </c:pt>
                  <c:pt idx="197">
                    <c:v>8</c:v>
                  </c:pt>
                  <c:pt idx="198">
                    <c:v>9</c:v>
                  </c:pt>
                  <c:pt idx="199">
                    <c:v>10</c:v>
                  </c:pt>
                  <c:pt idx="200">
                    <c:v>11</c:v>
                  </c:pt>
                  <c:pt idx="201">
                    <c:v>12</c:v>
                  </c:pt>
                  <c:pt idx="202">
                    <c:v>1</c:v>
                  </c:pt>
                  <c:pt idx="203">
                    <c:v>2</c:v>
                  </c:pt>
                  <c:pt idx="204">
                    <c:v>3</c:v>
                  </c:pt>
                  <c:pt idx="205">
                    <c:v>4</c:v>
                  </c:pt>
                  <c:pt idx="206">
                    <c:v>5</c:v>
                  </c:pt>
                  <c:pt idx="207">
                    <c:v>6</c:v>
                  </c:pt>
                  <c:pt idx="208">
                    <c:v>7</c:v>
                  </c:pt>
                  <c:pt idx="209">
                    <c:v>8</c:v>
                  </c:pt>
                  <c:pt idx="210">
                    <c:v>9</c:v>
                  </c:pt>
                  <c:pt idx="211">
                    <c:v>10</c:v>
                  </c:pt>
                  <c:pt idx="212">
                    <c:v>11</c:v>
                  </c:pt>
                  <c:pt idx="213">
                    <c:v>12</c:v>
                  </c:pt>
                  <c:pt idx="214">
                    <c:v>1</c:v>
                  </c:pt>
                  <c:pt idx="215">
                    <c:v>2</c:v>
                  </c:pt>
                  <c:pt idx="216">
                    <c:v>3</c:v>
                  </c:pt>
                  <c:pt idx="217">
                    <c:v>4</c:v>
                  </c:pt>
                  <c:pt idx="218">
                    <c:v>5</c:v>
                  </c:pt>
                  <c:pt idx="219">
                    <c:v>6</c:v>
                  </c:pt>
                  <c:pt idx="220">
                    <c:v>7</c:v>
                  </c:pt>
                  <c:pt idx="221">
                    <c:v>8</c:v>
                  </c:pt>
                  <c:pt idx="222">
                    <c:v>9</c:v>
                  </c:pt>
                  <c:pt idx="223">
                    <c:v>10</c:v>
                  </c:pt>
                  <c:pt idx="224">
                    <c:v>11</c:v>
                  </c:pt>
                  <c:pt idx="225">
                    <c:v>12</c:v>
                  </c:pt>
                </c:lvl>
                <c:lvl>
                  <c:pt idx="0">
                    <c:v>2002</c:v>
                  </c:pt>
                  <c:pt idx="10">
                    <c:v>2003</c:v>
                  </c:pt>
                  <c:pt idx="22">
                    <c:v>2004</c:v>
                  </c:pt>
                  <c:pt idx="34">
                    <c:v>2005</c:v>
                  </c:pt>
                  <c:pt idx="46">
                    <c:v>2006</c:v>
                  </c:pt>
                  <c:pt idx="58">
                    <c:v>2007</c:v>
                  </c:pt>
                  <c:pt idx="70">
                    <c:v>2008</c:v>
                  </c:pt>
                  <c:pt idx="82">
                    <c:v>2009</c:v>
                  </c:pt>
                  <c:pt idx="94">
                    <c:v>2010</c:v>
                  </c:pt>
                  <c:pt idx="106">
                    <c:v>2011</c:v>
                  </c:pt>
                  <c:pt idx="118">
                    <c:v>2012</c:v>
                  </c:pt>
                  <c:pt idx="130">
                    <c:v>2013</c:v>
                  </c:pt>
                  <c:pt idx="142">
                    <c:v>2014</c:v>
                  </c:pt>
                  <c:pt idx="154">
                    <c:v>2015</c:v>
                  </c:pt>
                  <c:pt idx="166">
                    <c:v>2016</c:v>
                  </c:pt>
                  <c:pt idx="178">
                    <c:v>2017</c:v>
                  </c:pt>
                  <c:pt idx="190">
                    <c:v>2018</c:v>
                  </c:pt>
                  <c:pt idx="202">
                    <c:v>2019</c:v>
                  </c:pt>
                  <c:pt idx="214">
                    <c:v>2020</c:v>
                  </c:pt>
                </c:lvl>
              </c:multiLvlStrCache>
            </c:multiLvlStrRef>
          </c:cat>
          <c:val>
            <c:numRef>
              <c:f>'Customer Funds US Futures'!$B$4:$B$248</c:f>
              <c:numCache>
                <c:formatCode>General</c:formatCode>
                <c:ptCount val="226"/>
                <c:pt idx="0">
                  <c:v>60158673506</c:v>
                </c:pt>
                <c:pt idx="1">
                  <c:v>60453215777</c:v>
                </c:pt>
                <c:pt idx="2">
                  <c:v>60758001455</c:v>
                </c:pt>
                <c:pt idx="3">
                  <c:v>62185758623</c:v>
                </c:pt>
                <c:pt idx="4">
                  <c:v>65841642010</c:v>
                </c:pt>
                <c:pt idx="5">
                  <c:v>66247664210</c:v>
                </c:pt>
                <c:pt idx="6">
                  <c:v>64321182733</c:v>
                </c:pt>
                <c:pt idx="7">
                  <c:v>65590534526</c:v>
                </c:pt>
                <c:pt idx="8">
                  <c:v>64908887213</c:v>
                </c:pt>
                <c:pt idx="9">
                  <c:v>62531222052</c:v>
                </c:pt>
                <c:pt idx="10">
                  <c:v>67320382586</c:v>
                </c:pt>
                <c:pt idx="11">
                  <c:v>69048412053</c:v>
                </c:pt>
                <c:pt idx="12">
                  <c:v>67372805660</c:v>
                </c:pt>
                <c:pt idx="13">
                  <c:v>69433269438</c:v>
                </c:pt>
                <c:pt idx="14">
                  <c:v>75350468724</c:v>
                </c:pt>
                <c:pt idx="15">
                  <c:v>71964964243</c:v>
                </c:pt>
                <c:pt idx="16">
                  <c:v>73111584286</c:v>
                </c:pt>
                <c:pt idx="17">
                  <c:v>76186151132</c:v>
                </c:pt>
                <c:pt idx="18">
                  <c:v>75608312732</c:v>
                </c:pt>
                <c:pt idx="19">
                  <c:v>79015012760</c:v>
                </c:pt>
                <c:pt idx="20">
                  <c:v>80938492357</c:v>
                </c:pt>
                <c:pt idx="21">
                  <c:v>86382909227</c:v>
                </c:pt>
                <c:pt idx="22">
                  <c:v>87564637937</c:v>
                </c:pt>
                <c:pt idx="23">
                  <c:v>91817023330</c:v>
                </c:pt>
                <c:pt idx="24">
                  <c:v>93005685958</c:v>
                </c:pt>
                <c:pt idx="25">
                  <c:v>91550713479</c:v>
                </c:pt>
                <c:pt idx="26">
                  <c:v>95213421181</c:v>
                </c:pt>
                <c:pt idx="27">
                  <c:v>92460902782</c:v>
                </c:pt>
                <c:pt idx="28">
                  <c:v>92613046252</c:v>
                </c:pt>
                <c:pt idx="29">
                  <c:v>95241152841</c:v>
                </c:pt>
                <c:pt idx="30">
                  <c:v>94485349480</c:v>
                </c:pt>
                <c:pt idx="31">
                  <c:v>100074524472</c:v>
                </c:pt>
                <c:pt idx="32">
                  <c:v>103666748142</c:v>
                </c:pt>
                <c:pt idx="33">
                  <c:v>104142051314</c:v>
                </c:pt>
                <c:pt idx="34">
                  <c:v>102711369947</c:v>
                </c:pt>
                <c:pt idx="35">
                  <c:v>107117977488</c:v>
                </c:pt>
                <c:pt idx="36">
                  <c:v>108942240843</c:v>
                </c:pt>
                <c:pt idx="37">
                  <c:v>105575369236</c:v>
                </c:pt>
                <c:pt idx="38">
                  <c:v>105662517890</c:v>
                </c:pt>
                <c:pt idx="39">
                  <c:v>105289713556</c:v>
                </c:pt>
                <c:pt idx="40">
                  <c:v>104685658008</c:v>
                </c:pt>
                <c:pt idx="41">
                  <c:v>112861709464</c:v>
                </c:pt>
                <c:pt idx="42">
                  <c:v>116701991364</c:v>
                </c:pt>
                <c:pt idx="43">
                  <c:v>116286748679</c:v>
                </c:pt>
                <c:pt idx="44">
                  <c:v>120210880463</c:v>
                </c:pt>
                <c:pt idx="45">
                  <c:v>119986385597</c:v>
                </c:pt>
                <c:pt idx="46">
                  <c:v>127736527389</c:v>
                </c:pt>
                <c:pt idx="47">
                  <c:v>124854537991</c:v>
                </c:pt>
                <c:pt idx="48">
                  <c:v>128194076201</c:v>
                </c:pt>
                <c:pt idx="49">
                  <c:v>140833389991</c:v>
                </c:pt>
                <c:pt idx="50">
                  <c:v>137343943263</c:v>
                </c:pt>
                <c:pt idx="51">
                  <c:v>137480286214</c:v>
                </c:pt>
                <c:pt idx="52">
                  <c:v>136900285238</c:v>
                </c:pt>
                <c:pt idx="53">
                  <c:v>139416870880</c:v>
                </c:pt>
                <c:pt idx="54">
                  <c:v>138024433535</c:v>
                </c:pt>
                <c:pt idx="55">
                  <c:v>138911172902</c:v>
                </c:pt>
                <c:pt idx="56">
                  <c:v>141734705038</c:v>
                </c:pt>
                <c:pt idx="57">
                  <c:v>138624150279</c:v>
                </c:pt>
                <c:pt idx="58">
                  <c:v>144449620943</c:v>
                </c:pt>
                <c:pt idx="59">
                  <c:v>144559700989</c:v>
                </c:pt>
                <c:pt idx="60">
                  <c:v>142044335244</c:v>
                </c:pt>
                <c:pt idx="61">
                  <c:v>141719524940</c:v>
                </c:pt>
                <c:pt idx="62">
                  <c:v>146833374687</c:v>
                </c:pt>
                <c:pt idx="63">
                  <c:v>148078458243</c:v>
                </c:pt>
                <c:pt idx="64">
                  <c:v>144700539957</c:v>
                </c:pt>
                <c:pt idx="65">
                  <c:v>148483123083</c:v>
                </c:pt>
                <c:pt idx="66">
                  <c:v>155449772063</c:v>
                </c:pt>
                <c:pt idx="67">
                  <c:v>162590731583</c:v>
                </c:pt>
                <c:pt idx="68">
                  <c:v>165532182214</c:v>
                </c:pt>
                <c:pt idx="69">
                  <c:v>169537380918</c:v>
                </c:pt>
                <c:pt idx="70">
                  <c:v>183535381529</c:v>
                </c:pt>
                <c:pt idx="71">
                  <c:v>202645075482</c:v>
                </c:pt>
                <c:pt idx="72">
                  <c:v>197515163171</c:v>
                </c:pt>
                <c:pt idx="73">
                  <c:v>199701259872</c:v>
                </c:pt>
                <c:pt idx="74">
                  <c:v>205709587460</c:v>
                </c:pt>
                <c:pt idx="75">
                  <c:v>215220886486</c:v>
                </c:pt>
                <c:pt idx="76">
                  <c:v>202552026291</c:v>
                </c:pt>
                <c:pt idx="77">
                  <c:v>187110307931</c:v>
                </c:pt>
                <c:pt idx="78">
                  <c:v>200995550673</c:v>
                </c:pt>
                <c:pt idx="79">
                  <c:v>212269707358</c:v>
                </c:pt>
                <c:pt idx="80">
                  <c:v>210600871569</c:v>
                </c:pt>
                <c:pt idx="81">
                  <c:v>200441092738</c:v>
                </c:pt>
                <c:pt idx="82">
                  <c:v>193423556284</c:v>
                </c:pt>
                <c:pt idx="83">
                  <c:v>193175282242</c:v>
                </c:pt>
                <c:pt idx="84">
                  <c:v>185329035703</c:v>
                </c:pt>
                <c:pt idx="85">
                  <c:v>181823533226</c:v>
                </c:pt>
                <c:pt idx="86">
                  <c:v>181219375452</c:v>
                </c:pt>
                <c:pt idx="87">
                  <c:v>174631129019</c:v>
                </c:pt>
                <c:pt idx="88">
                  <c:v>175943901713</c:v>
                </c:pt>
                <c:pt idx="89">
                  <c:v>174098001280</c:v>
                </c:pt>
                <c:pt idx="90">
                  <c:v>169112785817</c:v>
                </c:pt>
                <c:pt idx="91">
                  <c:v>170283403158</c:v>
                </c:pt>
                <c:pt idx="92">
                  <c:v>174068164403</c:v>
                </c:pt>
                <c:pt idx="93">
                  <c:v>168930155015</c:v>
                </c:pt>
                <c:pt idx="94">
                  <c:v>167519958805</c:v>
                </c:pt>
                <c:pt idx="95">
                  <c:v>170776679351</c:v>
                </c:pt>
                <c:pt idx="96">
                  <c:v>173211411608</c:v>
                </c:pt>
                <c:pt idx="97">
                  <c:v>171894980724</c:v>
                </c:pt>
                <c:pt idx="98">
                  <c:v>169712196860</c:v>
                </c:pt>
                <c:pt idx="99">
                  <c:v>167273409521</c:v>
                </c:pt>
                <c:pt idx="100">
                  <c:v>170093690794</c:v>
                </c:pt>
                <c:pt idx="101">
                  <c:v>176722098673</c:v>
                </c:pt>
                <c:pt idx="102">
                  <c:v>177417436716</c:v>
                </c:pt>
                <c:pt idx="103">
                  <c:v>185610266121</c:v>
                </c:pt>
                <c:pt idx="104">
                  <c:v>181411525923</c:v>
                </c:pt>
                <c:pt idx="105">
                  <c:v>185298879067</c:v>
                </c:pt>
                <c:pt idx="106">
                  <c:v>189376786554</c:v>
                </c:pt>
                <c:pt idx="107">
                  <c:v>201674963032</c:v>
                </c:pt>
                <c:pt idx="108">
                  <c:v>200548471072</c:v>
                </c:pt>
                <c:pt idx="109">
                  <c:v>211901594314</c:v>
                </c:pt>
                <c:pt idx="110">
                  <c:v>212422546950</c:v>
                </c:pt>
                <c:pt idx="111">
                  <c:v>191877040051</c:v>
                </c:pt>
                <c:pt idx="112">
                  <c:v>201442810656</c:v>
                </c:pt>
                <c:pt idx="113">
                  <c:v>214254838406</c:v>
                </c:pt>
                <c:pt idx="114">
                  <c:v>195865155127</c:v>
                </c:pt>
                <c:pt idx="115">
                  <c:v>194429917074</c:v>
                </c:pt>
                <c:pt idx="116">
                  <c:v>191869587843</c:v>
                </c:pt>
                <c:pt idx="117">
                  <c:v>186137461856</c:v>
                </c:pt>
                <c:pt idx="118">
                  <c:v>191302306333</c:v>
                </c:pt>
                <c:pt idx="119">
                  <c:v>191478502008</c:v>
                </c:pt>
                <c:pt idx="120">
                  <c:v>185196734583</c:v>
                </c:pt>
                <c:pt idx="121">
                  <c:v>183809360337</c:v>
                </c:pt>
                <c:pt idx="122">
                  <c:v>179308805771</c:v>
                </c:pt>
                <c:pt idx="123">
                  <c:v>177191535096</c:v>
                </c:pt>
                <c:pt idx="124">
                  <c:v>182454748735</c:v>
                </c:pt>
                <c:pt idx="125">
                  <c:v>186343245844</c:v>
                </c:pt>
                <c:pt idx="126">
                  <c:v>184222857484</c:v>
                </c:pt>
                <c:pt idx="127">
                  <c:v>179890679604</c:v>
                </c:pt>
                <c:pt idx="128">
                  <c:v>177147047123</c:v>
                </c:pt>
                <c:pt idx="129">
                  <c:v>175683370917</c:v>
                </c:pt>
                <c:pt idx="130">
                  <c:v>178763313131</c:v>
                </c:pt>
                <c:pt idx="131">
                  <c:v>178451219227</c:v>
                </c:pt>
                <c:pt idx="132">
                  <c:v>180185289463</c:v>
                </c:pt>
                <c:pt idx="133">
                  <c:v>182494760471</c:v>
                </c:pt>
                <c:pt idx="134">
                  <c:v>177101297658</c:v>
                </c:pt>
                <c:pt idx="135">
                  <c:v>177284828413</c:v>
                </c:pt>
                <c:pt idx="136">
                  <c:v>181483464567</c:v>
                </c:pt>
                <c:pt idx="137">
                  <c:v>181303329906</c:v>
                </c:pt>
                <c:pt idx="138">
                  <c:v>177067481811</c:v>
                </c:pt>
                <c:pt idx="139">
                  <c:v>182376918363</c:v>
                </c:pt>
                <c:pt idx="140">
                  <c:v>182340490232</c:v>
                </c:pt>
                <c:pt idx="141">
                  <c:v>177960822246</c:v>
                </c:pt>
                <c:pt idx="142">
                  <c:v>182166451699</c:v>
                </c:pt>
                <c:pt idx="143">
                  <c:v>189188044163</c:v>
                </c:pt>
                <c:pt idx="144">
                  <c:v>187976122418</c:v>
                </c:pt>
                <c:pt idx="145">
                  <c:v>183601117860</c:v>
                </c:pt>
                <c:pt idx="146">
                  <c:v>185120065827</c:v>
                </c:pt>
                <c:pt idx="147">
                  <c:v>184421704453</c:v>
                </c:pt>
                <c:pt idx="148">
                  <c:v>179935739016</c:v>
                </c:pt>
                <c:pt idx="149">
                  <c:v>185135578409</c:v>
                </c:pt>
                <c:pt idx="150">
                  <c:v>182102830434</c:v>
                </c:pt>
                <c:pt idx="151">
                  <c:v>186309135148</c:v>
                </c:pt>
                <c:pt idx="152">
                  <c:v>188208182754</c:v>
                </c:pt>
                <c:pt idx="153">
                  <c:v>183666051745</c:v>
                </c:pt>
                <c:pt idx="154">
                  <c:v>194577243490</c:v>
                </c:pt>
                <c:pt idx="155">
                  <c:v>193974566457</c:v>
                </c:pt>
                <c:pt idx="156">
                  <c:v>192531569513</c:v>
                </c:pt>
                <c:pt idx="157">
                  <c:v>187923783862</c:v>
                </c:pt>
                <c:pt idx="158">
                  <c:v>189796104900</c:v>
                </c:pt>
                <c:pt idx="159">
                  <c:v>184983414926</c:v>
                </c:pt>
                <c:pt idx="160">
                  <c:v>194284670542</c:v>
                </c:pt>
                <c:pt idx="161">
                  <c:v>197152923355</c:v>
                </c:pt>
                <c:pt idx="162">
                  <c:v>195271097273</c:v>
                </c:pt>
                <c:pt idx="163">
                  <c:v>195834983648</c:v>
                </c:pt>
                <c:pt idx="164">
                  <c:v>195335428418</c:v>
                </c:pt>
                <c:pt idx="165">
                  <c:v>186665944098</c:v>
                </c:pt>
                <c:pt idx="166">
                  <c:v>197962711799</c:v>
                </c:pt>
                <c:pt idx="167">
                  <c:v>199388601100</c:v>
                </c:pt>
                <c:pt idx="168">
                  <c:v>192563659978</c:v>
                </c:pt>
                <c:pt idx="169">
                  <c:v>191717643105</c:v>
                </c:pt>
                <c:pt idx="170">
                  <c:v>189123168294</c:v>
                </c:pt>
                <c:pt idx="171">
                  <c:v>197656394684</c:v>
                </c:pt>
                <c:pt idx="172">
                  <c:v>201155369274</c:v>
                </c:pt>
                <c:pt idx="173">
                  <c:v>197996925371</c:v>
                </c:pt>
                <c:pt idx="174">
                  <c:v>198104903659</c:v>
                </c:pt>
                <c:pt idx="175">
                  <c:v>195355451104</c:v>
                </c:pt>
                <c:pt idx="176">
                  <c:v>205044595623</c:v>
                </c:pt>
                <c:pt idx="177">
                  <c:v>203343362914</c:v>
                </c:pt>
                <c:pt idx="178">
                  <c:v>205782451024</c:v>
                </c:pt>
                <c:pt idx="179">
                  <c:v>208861592213</c:v>
                </c:pt>
                <c:pt idx="180">
                  <c:v>203665222644</c:v>
                </c:pt>
                <c:pt idx="181">
                  <c:v>202729993925</c:v>
                </c:pt>
                <c:pt idx="182">
                  <c:v>198701603367</c:v>
                </c:pt>
                <c:pt idx="183">
                  <c:v>193394703947</c:v>
                </c:pt>
                <c:pt idx="184">
                  <c:v>188407405262</c:v>
                </c:pt>
                <c:pt idx="185">
                  <c:v>192257506297</c:v>
                </c:pt>
                <c:pt idx="186">
                  <c:v>193332971641</c:v>
                </c:pt>
                <c:pt idx="187">
                  <c:v>189914636953</c:v>
                </c:pt>
                <c:pt idx="188">
                  <c:v>190148705217</c:v>
                </c:pt>
                <c:pt idx="189">
                  <c:v>187734196980</c:v>
                </c:pt>
                <c:pt idx="190">
                  <c:v>198531481196</c:v>
                </c:pt>
                <c:pt idx="191">
                  <c:v>193013387062</c:v>
                </c:pt>
                <c:pt idx="192">
                  <c:v>196232805565</c:v>
                </c:pt>
                <c:pt idx="193">
                  <c:v>190982903146</c:v>
                </c:pt>
                <c:pt idx="194">
                  <c:v>194553325493</c:v>
                </c:pt>
                <c:pt idx="195">
                  <c:v>196150959238</c:v>
                </c:pt>
                <c:pt idx="196">
                  <c:v>199200631273</c:v>
                </c:pt>
                <c:pt idx="197">
                  <c:v>199670010122</c:v>
                </c:pt>
                <c:pt idx="198">
                  <c:v>201907554532</c:v>
                </c:pt>
                <c:pt idx="199">
                  <c:v>202663043182</c:v>
                </c:pt>
                <c:pt idx="200">
                  <c:v>202337938569</c:v>
                </c:pt>
                <c:pt idx="201">
                  <c:v>203618859067</c:v>
                </c:pt>
                <c:pt idx="202">
                  <c:v>201392674519</c:v>
                </c:pt>
                <c:pt idx="203">
                  <c:v>198586444185</c:v>
                </c:pt>
                <c:pt idx="204">
                  <c:v>198317522078</c:v>
                </c:pt>
                <c:pt idx="205">
                  <c:v>200278774861</c:v>
                </c:pt>
                <c:pt idx="206">
                  <c:v>194471236575</c:v>
                </c:pt>
                <c:pt idx="207">
                  <c:v>199134973070</c:v>
                </c:pt>
                <c:pt idx="208">
                  <c:v>201210804362</c:v>
                </c:pt>
                <c:pt idx="209">
                  <c:v>209724775771</c:v>
                </c:pt>
                <c:pt idx="210">
                  <c:v>211242823711</c:v>
                </c:pt>
                <c:pt idx="211">
                  <c:v>215528976989</c:v>
                </c:pt>
                <c:pt idx="212">
                  <c:v>209809710028</c:v>
                </c:pt>
                <c:pt idx="213">
                  <c:v>214622497936</c:v>
                </c:pt>
                <c:pt idx="214">
                  <c:v>210331541591</c:v>
                </c:pt>
                <c:pt idx="215">
                  <c:v>214103639675</c:v>
                </c:pt>
                <c:pt idx="216">
                  <c:v>318277052069</c:v>
                </c:pt>
                <c:pt idx="217">
                  <c:v>315857113125</c:v>
                </c:pt>
                <c:pt idx="218">
                  <c:v>314267102655</c:v>
                </c:pt>
                <c:pt idx="219">
                  <c:v>304968831874</c:v>
                </c:pt>
                <c:pt idx="220">
                  <c:v>305018180835</c:v>
                </c:pt>
                <c:pt idx="221">
                  <c:v>305700181285</c:v>
                </c:pt>
                <c:pt idx="222">
                  <c:v>296615639619</c:v>
                </c:pt>
                <c:pt idx="223">
                  <c:v>289994158928</c:v>
                </c:pt>
                <c:pt idx="224">
                  <c:v>291317014970</c:v>
                </c:pt>
                <c:pt idx="225">
                  <c:v>290317756005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FC-4FDD-B7AF-E403DBD4F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903992"/>
        <c:axId val="107900072"/>
      </c:areaChart>
      <c:lineChart>
        <c:grouping val="standard"/>
        <c:varyColors val="0"/>
        <c:ser>
          <c:idx val="1"/>
          <c:order val="1"/>
          <c:tx>
            <c:strRef>
              <c:f>'Customer Funds US Futures'!$C$3</c:f>
              <c:strCache>
                <c:ptCount val="1"/>
                <c:pt idx="0">
                  <c:v>US Month-End OI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multiLvlStrRef>
              <c:f>'Customer Funds US Futures'!$A$4:$A$248</c:f>
              <c:multiLvlStrCache>
                <c:ptCount val="226"/>
                <c:lvl>
                  <c:pt idx="0">
                    <c:v>3</c:v>
                  </c:pt>
                  <c:pt idx="1">
                    <c:v>4</c:v>
                  </c:pt>
                  <c:pt idx="2">
                    <c:v>5</c:v>
                  </c:pt>
                  <c:pt idx="3">
                    <c:v>6</c:v>
                  </c:pt>
                  <c:pt idx="4">
                    <c:v>7</c:v>
                  </c:pt>
                  <c:pt idx="5">
                    <c:v>8</c:v>
                  </c:pt>
                  <c:pt idx="6">
                    <c:v>9</c:v>
                  </c:pt>
                  <c:pt idx="7">
                    <c:v>10</c:v>
                  </c:pt>
                  <c:pt idx="8">
                    <c:v>11</c:v>
                  </c:pt>
                  <c:pt idx="9">
                    <c:v>12</c:v>
                  </c:pt>
                  <c:pt idx="10">
                    <c:v>1</c:v>
                  </c:pt>
                  <c:pt idx="11">
                    <c:v>2</c:v>
                  </c:pt>
                  <c:pt idx="12">
                    <c:v>3</c:v>
                  </c:pt>
                  <c:pt idx="13">
                    <c:v>4</c:v>
                  </c:pt>
                  <c:pt idx="14">
                    <c:v>5</c:v>
                  </c:pt>
                  <c:pt idx="15">
                    <c:v>6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1</c:v>
                  </c:pt>
                  <c:pt idx="23">
                    <c:v>2</c:v>
                  </c:pt>
                  <c:pt idx="24">
                    <c:v>3</c:v>
                  </c:pt>
                  <c:pt idx="25">
                    <c:v>4</c:v>
                  </c:pt>
                  <c:pt idx="26">
                    <c:v>5</c:v>
                  </c:pt>
                  <c:pt idx="27">
                    <c:v>6</c:v>
                  </c:pt>
                  <c:pt idx="28">
                    <c:v>7</c:v>
                  </c:pt>
                  <c:pt idx="29">
                    <c:v>8</c:v>
                  </c:pt>
                  <c:pt idx="30">
                    <c:v>9</c:v>
                  </c:pt>
                  <c:pt idx="31">
                    <c:v>10</c:v>
                  </c:pt>
                  <c:pt idx="32">
                    <c:v>11</c:v>
                  </c:pt>
                  <c:pt idx="33">
                    <c:v>12</c:v>
                  </c:pt>
                  <c:pt idx="34">
                    <c:v>1</c:v>
                  </c:pt>
                  <c:pt idx="35">
                    <c:v>2</c:v>
                  </c:pt>
                  <c:pt idx="36">
                    <c:v>3</c:v>
                  </c:pt>
                  <c:pt idx="37">
                    <c:v>4</c:v>
                  </c:pt>
                  <c:pt idx="38">
                    <c:v>5</c:v>
                  </c:pt>
                  <c:pt idx="39">
                    <c:v>6</c:v>
                  </c:pt>
                  <c:pt idx="40">
                    <c:v>7</c:v>
                  </c:pt>
                  <c:pt idx="41">
                    <c:v>8</c:v>
                  </c:pt>
                  <c:pt idx="42">
                    <c:v>9</c:v>
                  </c:pt>
                  <c:pt idx="43">
                    <c:v>10</c:v>
                  </c:pt>
                  <c:pt idx="44">
                    <c:v>11</c:v>
                  </c:pt>
                  <c:pt idx="45">
                    <c:v>12</c:v>
                  </c:pt>
                  <c:pt idx="46">
                    <c:v>1</c:v>
                  </c:pt>
                  <c:pt idx="47">
                    <c:v>2</c:v>
                  </c:pt>
                  <c:pt idx="48">
                    <c:v>3</c:v>
                  </c:pt>
                  <c:pt idx="49">
                    <c:v>4</c:v>
                  </c:pt>
                  <c:pt idx="50">
                    <c:v>5</c:v>
                  </c:pt>
                  <c:pt idx="51">
                    <c:v>6</c:v>
                  </c:pt>
                  <c:pt idx="52">
                    <c:v>7</c:v>
                  </c:pt>
                  <c:pt idx="53">
                    <c:v>8</c:v>
                  </c:pt>
                  <c:pt idx="54">
                    <c:v>9</c:v>
                  </c:pt>
                  <c:pt idx="55">
                    <c:v>10</c:v>
                  </c:pt>
                  <c:pt idx="56">
                    <c:v>11</c:v>
                  </c:pt>
                  <c:pt idx="57">
                    <c:v>12</c:v>
                  </c:pt>
                  <c:pt idx="58">
                    <c:v>1</c:v>
                  </c:pt>
                  <c:pt idx="59">
                    <c:v>2</c:v>
                  </c:pt>
                  <c:pt idx="60">
                    <c:v>3</c:v>
                  </c:pt>
                  <c:pt idx="61">
                    <c:v>4</c:v>
                  </c:pt>
                  <c:pt idx="62">
                    <c:v>5</c:v>
                  </c:pt>
                  <c:pt idx="63">
                    <c:v>6</c:v>
                  </c:pt>
                  <c:pt idx="64">
                    <c:v>7</c:v>
                  </c:pt>
                  <c:pt idx="65">
                    <c:v>8</c:v>
                  </c:pt>
                  <c:pt idx="66">
                    <c:v>9</c:v>
                  </c:pt>
                  <c:pt idx="67">
                    <c:v>10</c:v>
                  </c:pt>
                  <c:pt idx="68">
                    <c:v>11</c:v>
                  </c:pt>
                  <c:pt idx="69">
                    <c:v>12</c:v>
                  </c:pt>
                  <c:pt idx="70">
                    <c:v>1</c:v>
                  </c:pt>
                  <c:pt idx="71">
                    <c:v>2</c:v>
                  </c:pt>
                  <c:pt idx="72">
                    <c:v>3</c:v>
                  </c:pt>
                  <c:pt idx="73">
                    <c:v>4</c:v>
                  </c:pt>
                  <c:pt idx="74">
                    <c:v>5</c:v>
                  </c:pt>
                  <c:pt idx="75">
                    <c:v>6</c:v>
                  </c:pt>
                  <c:pt idx="76">
                    <c:v>7</c:v>
                  </c:pt>
                  <c:pt idx="77">
                    <c:v>8</c:v>
                  </c:pt>
                  <c:pt idx="78">
                    <c:v>9</c:v>
                  </c:pt>
                  <c:pt idx="79">
                    <c:v>10</c:v>
                  </c:pt>
                  <c:pt idx="80">
                    <c:v>11</c:v>
                  </c:pt>
                  <c:pt idx="81">
                    <c:v>12</c:v>
                  </c:pt>
                  <c:pt idx="82">
                    <c:v>1</c:v>
                  </c:pt>
                  <c:pt idx="83">
                    <c:v>2</c:v>
                  </c:pt>
                  <c:pt idx="84">
                    <c:v>3</c:v>
                  </c:pt>
                  <c:pt idx="85">
                    <c:v>4</c:v>
                  </c:pt>
                  <c:pt idx="86">
                    <c:v>5</c:v>
                  </c:pt>
                  <c:pt idx="87">
                    <c:v>6</c:v>
                  </c:pt>
                  <c:pt idx="88">
                    <c:v>7</c:v>
                  </c:pt>
                  <c:pt idx="89">
                    <c:v>8</c:v>
                  </c:pt>
                  <c:pt idx="90">
                    <c:v>9</c:v>
                  </c:pt>
                  <c:pt idx="91">
                    <c:v>10</c:v>
                  </c:pt>
                  <c:pt idx="92">
                    <c:v>11</c:v>
                  </c:pt>
                  <c:pt idx="93">
                    <c:v>12</c:v>
                  </c:pt>
                  <c:pt idx="94">
                    <c:v>1</c:v>
                  </c:pt>
                  <c:pt idx="95">
                    <c:v>2</c:v>
                  </c:pt>
                  <c:pt idx="96">
                    <c:v>3</c:v>
                  </c:pt>
                  <c:pt idx="97">
                    <c:v>4</c:v>
                  </c:pt>
                  <c:pt idx="98">
                    <c:v>5</c:v>
                  </c:pt>
                  <c:pt idx="99">
                    <c:v>6</c:v>
                  </c:pt>
                  <c:pt idx="100">
                    <c:v>7</c:v>
                  </c:pt>
                  <c:pt idx="101">
                    <c:v>8</c:v>
                  </c:pt>
                  <c:pt idx="102">
                    <c:v>9</c:v>
                  </c:pt>
                  <c:pt idx="103">
                    <c:v>10</c:v>
                  </c:pt>
                  <c:pt idx="104">
                    <c:v>11</c:v>
                  </c:pt>
                  <c:pt idx="105">
                    <c:v>12</c:v>
                  </c:pt>
                  <c:pt idx="106">
                    <c:v>1</c:v>
                  </c:pt>
                  <c:pt idx="107">
                    <c:v>2</c:v>
                  </c:pt>
                  <c:pt idx="108">
                    <c:v>3</c:v>
                  </c:pt>
                  <c:pt idx="109">
                    <c:v>4</c:v>
                  </c:pt>
                  <c:pt idx="110">
                    <c:v>5</c:v>
                  </c:pt>
                  <c:pt idx="111">
                    <c:v>6</c:v>
                  </c:pt>
                  <c:pt idx="112">
                    <c:v>7</c:v>
                  </c:pt>
                  <c:pt idx="113">
                    <c:v>8</c:v>
                  </c:pt>
                  <c:pt idx="114">
                    <c:v>9</c:v>
                  </c:pt>
                  <c:pt idx="115">
                    <c:v>10</c:v>
                  </c:pt>
                  <c:pt idx="116">
                    <c:v>11</c:v>
                  </c:pt>
                  <c:pt idx="117">
                    <c:v>12</c:v>
                  </c:pt>
                  <c:pt idx="118">
                    <c:v>1</c:v>
                  </c:pt>
                  <c:pt idx="119">
                    <c:v>2</c:v>
                  </c:pt>
                  <c:pt idx="120">
                    <c:v>3</c:v>
                  </c:pt>
                  <c:pt idx="121">
                    <c:v>4</c:v>
                  </c:pt>
                  <c:pt idx="122">
                    <c:v>5</c:v>
                  </c:pt>
                  <c:pt idx="123">
                    <c:v>6</c:v>
                  </c:pt>
                  <c:pt idx="124">
                    <c:v>7</c:v>
                  </c:pt>
                  <c:pt idx="125">
                    <c:v>8</c:v>
                  </c:pt>
                  <c:pt idx="126">
                    <c:v>9</c:v>
                  </c:pt>
                  <c:pt idx="127">
                    <c:v>10</c:v>
                  </c:pt>
                  <c:pt idx="128">
                    <c:v>11</c:v>
                  </c:pt>
                  <c:pt idx="129">
                    <c:v>12</c:v>
                  </c:pt>
                  <c:pt idx="130">
                    <c:v>1</c:v>
                  </c:pt>
                  <c:pt idx="131">
                    <c:v>2</c:v>
                  </c:pt>
                  <c:pt idx="132">
                    <c:v>3</c:v>
                  </c:pt>
                  <c:pt idx="133">
                    <c:v>4</c:v>
                  </c:pt>
                  <c:pt idx="134">
                    <c:v>5</c:v>
                  </c:pt>
                  <c:pt idx="135">
                    <c:v>6</c:v>
                  </c:pt>
                  <c:pt idx="136">
                    <c:v>7</c:v>
                  </c:pt>
                  <c:pt idx="137">
                    <c:v>8</c:v>
                  </c:pt>
                  <c:pt idx="138">
                    <c:v>9</c:v>
                  </c:pt>
                  <c:pt idx="139">
                    <c:v>10</c:v>
                  </c:pt>
                  <c:pt idx="140">
                    <c:v>11</c:v>
                  </c:pt>
                  <c:pt idx="141">
                    <c:v>12</c:v>
                  </c:pt>
                  <c:pt idx="142">
                    <c:v>1</c:v>
                  </c:pt>
                  <c:pt idx="143">
                    <c:v>2</c:v>
                  </c:pt>
                  <c:pt idx="144">
                    <c:v>3</c:v>
                  </c:pt>
                  <c:pt idx="145">
                    <c:v>4</c:v>
                  </c:pt>
                  <c:pt idx="146">
                    <c:v>5</c:v>
                  </c:pt>
                  <c:pt idx="147">
                    <c:v>6</c:v>
                  </c:pt>
                  <c:pt idx="148">
                    <c:v>7</c:v>
                  </c:pt>
                  <c:pt idx="149">
                    <c:v>8</c:v>
                  </c:pt>
                  <c:pt idx="150">
                    <c:v>9</c:v>
                  </c:pt>
                  <c:pt idx="151">
                    <c:v>10</c:v>
                  </c:pt>
                  <c:pt idx="152">
                    <c:v>11</c:v>
                  </c:pt>
                  <c:pt idx="153">
                    <c:v>12</c:v>
                  </c:pt>
                  <c:pt idx="154">
                    <c:v>1</c:v>
                  </c:pt>
                  <c:pt idx="155">
                    <c:v>2</c:v>
                  </c:pt>
                  <c:pt idx="156">
                    <c:v>3</c:v>
                  </c:pt>
                  <c:pt idx="157">
                    <c:v>4</c:v>
                  </c:pt>
                  <c:pt idx="158">
                    <c:v>5</c:v>
                  </c:pt>
                  <c:pt idx="159">
                    <c:v>6</c:v>
                  </c:pt>
                  <c:pt idx="160">
                    <c:v>7</c:v>
                  </c:pt>
                  <c:pt idx="161">
                    <c:v>8</c:v>
                  </c:pt>
                  <c:pt idx="162">
                    <c:v>9</c:v>
                  </c:pt>
                  <c:pt idx="163">
                    <c:v>10</c:v>
                  </c:pt>
                  <c:pt idx="164">
                    <c:v>11</c:v>
                  </c:pt>
                  <c:pt idx="165">
                    <c:v>12</c:v>
                  </c:pt>
                  <c:pt idx="166">
                    <c:v>1</c:v>
                  </c:pt>
                  <c:pt idx="167">
                    <c:v>2</c:v>
                  </c:pt>
                  <c:pt idx="168">
                    <c:v>3</c:v>
                  </c:pt>
                  <c:pt idx="169">
                    <c:v>4</c:v>
                  </c:pt>
                  <c:pt idx="170">
                    <c:v>5</c:v>
                  </c:pt>
                  <c:pt idx="171">
                    <c:v>6</c:v>
                  </c:pt>
                  <c:pt idx="172">
                    <c:v>7</c:v>
                  </c:pt>
                  <c:pt idx="173">
                    <c:v>8</c:v>
                  </c:pt>
                  <c:pt idx="174">
                    <c:v>9</c:v>
                  </c:pt>
                  <c:pt idx="175">
                    <c:v>10</c:v>
                  </c:pt>
                  <c:pt idx="176">
                    <c:v>11</c:v>
                  </c:pt>
                  <c:pt idx="177">
                    <c:v>12</c:v>
                  </c:pt>
                  <c:pt idx="178">
                    <c:v>1</c:v>
                  </c:pt>
                  <c:pt idx="179">
                    <c:v>2</c:v>
                  </c:pt>
                  <c:pt idx="180">
                    <c:v>3</c:v>
                  </c:pt>
                  <c:pt idx="181">
                    <c:v>4</c:v>
                  </c:pt>
                  <c:pt idx="182">
                    <c:v>5</c:v>
                  </c:pt>
                  <c:pt idx="183">
                    <c:v>6</c:v>
                  </c:pt>
                  <c:pt idx="184">
                    <c:v>7</c:v>
                  </c:pt>
                  <c:pt idx="185">
                    <c:v>8</c:v>
                  </c:pt>
                  <c:pt idx="186">
                    <c:v>9</c:v>
                  </c:pt>
                  <c:pt idx="187">
                    <c:v>10</c:v>
                  </c:pt>
                  <c:pt idx="188">
                    <c:v>11</c:v>
                  </c:pt>
                  <c:pt idx="189">
                    <c:v>12</c:v>
                  </c:pt>
                  <c:pt idx="190">
                    <c:v>1</c:v>
                  </c:pt>
                  <c:pt idx="191">
                    <c:v>2</c:v>
                  </c:pt>
                  <c:pt idx="192">
                    <c:v>3</c:v>
                  </c:pt>
                  <c:pt idx="193">
                    <c:v>4</c:v>
                  </c:pt>
                  <c:pt idx="194">
                    <c:v>5</c:v>
                  </c:pt>
                  <c:pt idx="195">
                    <c:v>6</c:v>
                  </c:pt>
                  <c:pt idx="196">
                    <c:v>7</c:v>
                  </c:pt>
                  <c:pt idx="197">
                    <c:v>8</c:v>
                  </c:pt>
                  <c:pt idx="198">
                    <c:v>9</c:v>
                  </c:pt>
                  <c:pt idx="199">
                    <c:v>10</c:v>
                  </c:pt>
                  <c:pt idx="200">
                    <c:v>11</c:v>
                  </c:pt>
                  <c:pt idx="201">
                    <c:v>12</c:v>
                  </c:pt>
                  <c:pt idx="202">
                    <c:v>1</c:v>
                  </c:pt>
                  <c:pt idx="203">
                    <c:v>2</c:v>
                  </c:pt>
                  <c:pt idx="204">
                    <c:v>3</c:v>
                  </c:pt>
                  <c:pt idx="205">
                    <c:v>4</c:v>
                  </c:pt>
                  <c:pt idx="206">
                    <c:v>5</c:v>
                  </c:pt>
                  <c:pt idx="207">
                    <c:v>6</c:v>
                  </c:pt>
                  <c:pt idx="208">
                    <c:v>7</c:v>
                  </c:pt>
                  <c:pt idx="209">
                    <c:v>8</c:v>
                  </c:pt>
                  <c:pt idx="210">
                    <c:v>9</c:v>
                  </c:pt>
                  <c:pt idx="211">
                    <c:v>10</c:v>
                  </c:pt>
                  <c:pt idx="212">
                    <c:v>11</c:v>
                  </c:pt>
                  <c:pt idx="213">
                    <c:v>12</c:v>
                  </c:pt>
                  <c:pt idx="214">
                    <c:v>1</c:v>
                  </c:pt>
                  <c:pt idx="215">
                    <c:v>2</c:v>
                  </c:pt>
                  <c:pt idx="216">
                    <c:v>3</c:v>
                  </c:pt>
                  <c:pt idx="217">
                    <c:v>4</c:v>
                  </c:pt>
                  <c:pt idx="218">
                    <c:v>5</c:v>
                  </c:pt>
                  <c:pt idx="219">
                    <c:v>6</c:v>
                  </c:pt>
                  <c:pt idx="220">
                    <c:v>7</c:v>
                  </c:pt>
                  <c:pt idx="221">
                    <c:v>8</c:v>
                  </c:pt>
                  <c:pt idx="222">
                    <c:v>9</c:v>
                  </c:pt>
                  <c:pt idx="223">
                    <c:v>10</c:v>
                  </c:pt>
                  <c:pt idx="224">
                    <c:v>11</c:v>
                  </c:pt>
                  <c:pt idx="225">
                    <c:v>12</c:v>
                  </c:pt>
                </c:lvl>
                <c:lvl>
                  <c:pt idx="0">
                    <c:v>2002</c:v>
                  </c:pt>
                  <c:pt idx="10">
                    <c:v>2003</c:v>
                  </c:pt>
                  <c:pt idx="22">
                    <c:v>2004</c:v>
                  </c:pt>
                  <c:pt idx="34">
                    <c:v>2005</c:v>
                  </c:pt>
                  <c:pt idx="46">
                    <c:v>2006</c:v>
                  </c:pt>
                  <c:pt idx="58">
                    <c:v>2007</c:v>
                  </c:pt>
                  <c:pt idx="70">
                    <c:v>2008</c:v>
                  </c:pt>
                  <c:pt idx="82">
                    <c:v>2009</c:v>
                  </c:pt>
                  <c:pt idx="94">
                    <c:v>2010</c:v>
                  </c:pt>
                  <c:pt idx="106">
                    <c:v>2011</c:v>
                  </c:pt>
                  <c:pt idx="118">
                    <c:v>2012</c:v>
                  </c:pt>
                  <c:pt idx="130">
                    <c:v>2013</c:v>
                  </c:pt>
                  <c:pt idx="142">
                    <c:v>2014</c:v>
                  </c:pt>
                  <c:pt idx="154">
                    <c:v>2015</c:v>
                  </c:pt>
                  <c:pt idx="166">
                    <c:v>2016</c:v>
                  </c:pt>
                  <c:pt idx="178">
                    <c:v>2017</c:v>
                  </c:pt>
                  <c:pt idx="190">
                    <c:v>2018</c:v>
                  </c:pt>
                  <c:pt idx="202">
                    <c:v>2019</c:v>
                  </c:pt>
                  <c:pt idx="214">
                    <c:v>2020</c:v>
                  </c:pt>
                </c:lvl>
              </c:multiLvlStrCache>
            </c:multiLvlStrRef>
          </c:cat>
          <c:val>
            <c:numRef>
              <c:f>'Customer Funds US Futures'!$C$4:$C$248</c:f>
              <c:numCache>
                <c:formatCode>General</c:formatCode>
                <c:ptCount val="226"/>
                <c:pt idx="0">
                  <c:v>112772521</c:v>
                </c:pt>
                <c:pt idx="1">
                  <c:v>115188883</c:v>
                </c:pt>
                <c:pt idx="2">
                  <c:v>122762955</c:v>
                </c:pt>
                <c:pt idx="3">
                  <c:v>120712443</c:v>
                </c:pt>
                <c:pt idx="4">
                  <c:v>130870782</c:v>
                </c:pt>
                <c:pt idx="5">
                  <c:v>146002938</c:v>
                </c:pt>
                <c:pt idx="6">
                  <c:v>132525600</c:v>
                </c:pt>
                <c:pt idx="7">
                  <c:v>144151110</c:v>
                </c:pt>
                <c:pt idx="8">
                  <c:v>146744070</c:v>
                </c:pt>
                <c:pt idx="9">
                  <c:v>136262845</c:v>
                </c:pt>
                <c:pt idx="10">
                  <c:v>120707657</c:v>
                </c:pt>
                <c:pt idx="11">
                  <c:v>132242602</c:v>
                </c:pt>
                <c:pt idx="12">
                  <c:v>136305045</c:v>
                </c:pt>
                <c:pt idx="13">
                  <c:v>142384746</c:v>
                </c:pt>
                <c:pt idx="14">
                  <c:v>155747432</c:v>
                </c:pt>
                <c:pt idx="15">
                  <c:v>155448489</c:v>
                </c:pt>
                <c:pt idx="16">
                  <c:v>168046214</c:v>
                </c:pt>
                <c:pt idx="17">
                  <c:v>174028929</c:v>
                </c:pt>
                <c:pt idx="18">
                  <c:v>176680672</c:v>
                </c:pt>
                <c:pt idx="19">
                  <c:v>186750150</c:v>
                </c:pt>
                <c:pt idx="20">
                  <c:v>185190499</c:v>
                </c:pt>
                <c:pt idx="21">
                  <c:v>184724149</c:v>
                </c:pt>
                <c:pt idx="22">
                  <c:v>174473799</c:v>
                </c:pt>
                <c:pt idx="23">
                  <c:v>184199221</c:v>
                </c:pt>
                <c:pt idx="24">
                  <c:v>193748471</c:v>
                </c:pt>
                <c:pt idx="25">
                  <c:v>204622203</c:v>
                </c:pt>
                <c:pt idx="26">
                  <c:v>206694270</c:v>
                </c:pt>
                <c:pt idx="27">
                  <c:v>206001374</c:v>
                </c:pt>
                <c:pt idx="28">
                  <c:v>212335791</c:v>
                </c:pt>
                <c:pt idx="29">
                  <c:v>213109270</c:v>
                </c:pt>
                <c:pt idx="30">
                  <c:v>216944142</c:v>
                </c:pt>
                <c:pt idx="31">
                  <c:v>229851336</c:v>
                </c:pt>
                <c:pt idx="32">
                  <c:v>232956464</c:v>
                </c:pt>
                <c:pt idx="33">
                  <c:v>227545671</c:v>
                </c:pt>
                <c:pt idx="34">
                  <c:v>195199649</c:v>
                </c:pt>
                <c:pt idx="35">
                  <c:v>218386144</c:v>
                </c:pt>
                <c:pt idx="36">
                  <c:v>228206741</c:v>
                </c:pt>
                <c:pt idx="37">
                  <c:v>239941669</c:v>
                </c:pt>
                <c:pt idx="38">
                  <c:v>241625453</c:v>
                </c:pt>
                <c:pt idx="39">
                  <c:v>242642451</c:v>
                </c:pt>
                <c:pt idx="40">
                  <c:v>260007064</c:v>
                </c:pt>
                <c:pt idx="41">
                  <c:v>270937447</c:v>
                </c:pt>
                <c:pt idx="42">
                  <c:v>274045008</c:v>
                </c:pt>
                <c:pt idx="43">
                  <c:v>286878201</c:v>
                </c:pt>
                <c:pt idx="44">
                  <c:v>325840252</c:v>
                </c:pt>
                <c:pt idx="45">
                  <c:v>311634270</c:v>
                </c:pt>
                <c:pt idx="46">
                  <c:v>280368789</c:v>
                </c:pt>
                <c:pt idx="47">
                  <c:v>298606349</c:v>
                </c:pt>
                <c:pt idx="48">
                  <c:v>312861750</c:v>
                </c:pt>
                <c:pt idx="49">
                  <c:v>327678568</c:v>
                </c:pt>
                <c:pt idx="50">
                  <c:v>352052000</c:v>
                </c:pt>
                <c:pt idx="51">
                  <c:v>368648407</c:v>
                </c:pt>
                <c:pt idx="52">
                  <c:v>371434535</c:v>
                </c:pt>
                <c:pt idx="53">
                  <c:v>384010915</c:v>
                </c:pt>
                <c:pt idx="54">
                  <c:v>380877521</c:v>
                </c:pt>
                <c:pt idx="55">
                  <c:v>397718908</c:v>
                </c:pt>
                <c:pt idx="56">
                  <c:v>404945478</c:v>
                </c:pt>
                <c:pt idx="57">
                  <c:v>380636386</c:v>
                </c:pt>
                <c:pt idx="58">
                  <c:v>307184271</c:v>
                </c:pt>
                <c:pt idx="59">
                  <c:v>339923034</c:v>
                </c:pt>
                <c:pt idx="60">
                  <c:v>345970859</c:v>
                </c:pt>
                <c:pt idx="61">
                  <c:v>358934628</c:v>
                </c:pt>
                <c:pt idx="62">
                  <c:v>386418485</c:v>
                </c:pt>
                <c:pt idx="63">
                  <c:v>388240463</c:v>
                </c:pt>
                <c:pt idx="64">
                  <c:v>412857345</c:v>
                </c:pt>
                <c:pt idx="65">
                  <c:v>425264996</c:v>
                </c:pt>
                <c:pt idx="66">
                  <c:v>377537950</c:v>
                </c:pt>
                <c:pt idx="67">
                  <c:v>403027850</c:v>
                </c:pt>
                <c:pt idx="68">
                  <c:v>416320114</c:v>
                </c:pt>
                <c:pt idx="69">
                  <c:v>375814347</c:v>
                </c:pt>
                <c:pt idx="70">
                  <c:v>341354547</c:v>
                </c:pt>
                <c:pt idx="71">
                  <c:v>357563866</c:v>
                </c:pt>
                <c:pt idx="72">
                  <c:v>341906246</c:v>
                </c:pt>
                <c:pt idx="73">
                  <c:v>358616955</c:v>
                </c:pt>
                <c:pt idx="74">
                  <c:v>377697141</c:v>
                </c:pt>
                <c:pt idx="75">
                  <c:v>371015288</c:v>
                </c:pt>
                <c:pt idx="76">
                  <c:v>407560998</c:v>
                </c:pt>
                <c:pt idx="77">
                  <c:v>400857431</c:v>
                </c:pt>
                <c:pt idx="78">
                  <c:v>386034105</c:v>
                </c:pt>
                <c:pt idx="79">
                  <c:v>393839122</c:v>
                </c:pt>
                <c:pt idx="80">
                  <c:v>372648228</c:v>
                </c:pt>
                <c:pt idx="81">
                  <c:v>328082096</c:v>
                </c:pt>
                <c:pt idx="82">
                  <c:v>271576833</c:v>
                </c:pt>
                <c:pt idx="83">
                  <c:v>291365295</c:v>
                </c:pt>
                <c:pt idx="84">
                  <c:v>302624443</c:v>
                </c:pt>
                <c:pt idx="85">
                  <c:v>329733208</c:v>
                </c:pt>
                <c:pt idx="86">
                  <c:v>349226390</c:v>
                </c:pt>
                <c:pt idx="87">
                  <c:v>339519952</c:v>
                </c:pt>
                <c:pt idx="88">
                  <c:v>355013535</c:v>
                </c:pt>
                <c:pt idx="89">
                  <c:v>361049133</c:v>
                </c:pt>
                <c:pt idx="90">
                  <c:v>365243502</c:v>
                </c:pt>
                <c:pt idx="91">
                  <c:v>394083351</c:v>
                </c:pt>
                <c:pt idx="92">
                  <c:v>388962866</c:v>
                </c:pt>
                <c:pt idx="93">
                  <c:v>365570858</c:v>
                </c:pt>
                <c:pt idx="94">
                  <c:v>323972583</c:v>
                </c:pt>
                <c:pt idx="95">
                  <c:v>335624627</c:v>
                </c:pt>
                <c:pt idx="96">
                  <c:v>350192469</c:v>
                </c:pt>
                <c:pt idx="97">
                  <c:v>387905117</c:v>
                </c:pt>
                <c:pt idx="98">
                  <c:v>399184180</c:v>
                </c:pt>
                <c:pt idx="99">
                  <c:v>373092730</c:v>
                </c:pt>
                <c:pt idx="100">
                  <c:v>379925824</c:v>
                </c:pt>
                <c:pt idx="101">
                  <c:v>393547248</c:v>
                </c:pt>
                <c:pt idx="102">
                  <c:v>393051499</c:v>
                </c:pt>
                <c:pt idx="103">
                  <c:v>410954987</c:v>
                </c:pt>
                <c:pt idx="104">
                  <c:v>412766259</c:v>
                </c:pt>
                <c:pt idx="105">
                  <c:v>390495410</c:v>
                </c:pt>
                <c:pt idx="106">
                  <c:v>344766065</c:v>
                </c:pt>
                <c:pt idx="107">
                  <c:v>374361334</c:v>
                </c:pt>
                <c:pt idx="108">
                  <c:v>390549335</c:v>
                </c:pt>
                <c:pt idx="109">
                  <c:v>401508340</c:v>
                </c:pt>
                <c:pt idx="110">
                  <c:v>406837135</c:v>
                </c:pt>
                <c:pt idx="111">
                  <c:v>405584400</c:v>
                </c:pt>
                <c:pt idx="112">
                  <c:v>417197502</c:v>
                </c:pt>
                <c:pt idx="113">
                  <c:v>451051113</c:v>
                </c:pt>
                <c:pt idx="114">
                  <c:v>427375022</c:v>
                </c:pt>
                <c:pt idx="115">
                  <c:v>419233504</c:v>
                </c:pt>
                <c:pt idx="116">
                  <c:v>418378749</c:v>
                </c:pt>
                <c:pt idx="117">
                  <c:v>375830119</c:v>
                </c:pt>
                <c:pt idx="118">
                  <c:v>311768580</c:v>
                </c:pt>
                <c:pt idx="119">
                  <c:v>347084616</c:v>
                </c:pt>
                <c:pt idx="120">
                  <c:v>353223061</c:v>
                </c:pt>
                <c:pt idx="121">
                  <c:v>348702912</c:v>
                </c:pt>
                <c:pt idx="122">
                  <c:v>374278207</c:v>
                </c:pt>
                <c:pt idx="123">
                  <c:v>357032808</c:v>
                </c:pt>
                <c:pt idx="124">
                  <c:v>351150396</c:v>
                </c:pt>
                <c:pt idx="125">
                  <c:v>364976510</c:v>
                </c:pt>
                <c:pt idx="126">
                  <c:v>357236330</c:v>
                </c:pt>
                <c:pt idx="127">
                  <c:v>398892178</c:v>
                </c:pt>
                <c:pt idx="128">
                  <c:v>406764031</c:v>
                </c:pt>
                <c:pt idx="129">
                  <c:v>373307640</c:v>
                </c:pt>
                <c:pt idx="130">
                  <c:v>361358696</c:v>
                </c:pt>
                <c:pt idx="131">
                  <c:v>388312174</c:v>
                </c:pt>
                <c:pt idx="132">
                  <c:v>381905906</c:v>
                </c:pt>
                <c:pt idx="133">
                  <c:v>396135638</c:v>
                </c:pt>
                <c:pt idx="134">
                  <c:v>430656726</c:v>
                </c:pt>
                <c:pt idx="135">
                  <c:v>418813177</c:v>
                </c:pt>
                <c:pt idx="136">
                  <c:v>425436713</c:v>
                </c:pt>
                <c:pt idx="137">
                  <c:v>443626680</c:v>
                </c:pt>
                <c:pt idx="138">
                  <c:v>429115998</c:v>
                </c:pt>
                <c:pt idx="139">
                  <c:v>464016142</c:v>
                </c:pt>
                <c:pt idx="140">
                  <c:v>465525838</c:v>
                </c:pt>
                <c:pt idx="141">
                  <c:v>429111462</c:v>
                </c:pt>
                <c:pt idx="142">
                  <c:v>382455495</c:v>
                </c:pt>
                <c:pt idx="143">
                  <c:v>390382145</c:v>
                </c:pt>
                <c:pt idx="144">
                  <c:v>384033647</c:v>
                </c:pt>
                <c:pt idx="145">
                  <c:v>392700059</c:v>
                </c:pt>
                <c:pt idx="146">
                  <c:v>406332711</c:v>
                </c:pt>
                <c:pt idx="147">
                  <c:v>407716096</c:v>
                </c:pt>
                <c:pt idx="148">
                  <c:v>436248118</c:v>
                </c:pt>
                <c:pt idx="149">
                  <c:v>442546565</c:v>
                </c:pt>
                <c:pt idx="150">
                  <c:v>448378486</c:v>
                </c:pt>
                <c:pt idx="151">
                  <c:v>472361918</c:v>
                </c:pt>
                <c:pt idx="152">
                  <c:v>445705956</c:v>
                </c:pt>
                <c:pt idx="153">
                  <c:v>428290465</c:v>
                </c:pt>
                <c:pt idx="154">
                  <c:v>368610319</c:v>
                </c:pt>
                <c:pt idx="155">
                  <c:v>383425914</c:v>
                </c:pt>
                <c:pt idx="156">
                  <c:v>385244493</c:v>
                </c:pt>
                <c:pt idx="157">
                  <c:v>413922177</c:v>
                </c:pt>
                <c:pt idx="158">
                  <c:v>421791121</c:v>
                </c:pt>
                <c:pt idx="159">
                  <c:v>410340149</c:v>
                </c:pt>
                <c:pt idx="160">
                  <c:v>436266146</c:v>
                </c:pt>
                <c:pt idx="161">
                  <c:v>453280385</c:v>
                </c:pt>
                <c:pt idx="162">
                  <c:v>441364269</c:v>
                </c:pt>
                <c:pt idx="163">
                  <c:v>458384354</c:v>
                </c:pt>
                <c:pt idx="164">
                  <c:v>442646224</c:v>
                </c:pt>
                <c:pt idx="165">
                  <c:v>422620335</c:v>
                </c:pt>
                <c:pt idx="166">
                  <c:v>374528441</c:v>
                </c:pt>
                <c:pt idx="167">
                  <c:v>387941369</c:v>
                </c:pt>
                <c:pt idx="168">
                  <c:v>394080837</c:v>
                </c:pt>
                <c:pt idx="169">
                  <c:v>418648402</c:v>
                </c:pt>
                <c:pt idx="170">
                  <c:v>417086494</c:v>
                </c:pt>
                <c:pt idx="171">
                  <c:v>422048978</c:v>
                </c:pt>
                <c:pt idx="172">
                  <c:v>420656525</c:v>
                </c:pt>
                <c:pt idx="173">
                  <c:v>427274404</c:v>
                </c:pt>
                <c:pt idx="174">
                  <c:v>430262036</c:v>
                </c:pt>
                <c:pt idx="175">
                  <c:v>421323637</c:v>
                </c:pt>
                <c:pt idx="176">
                  <c:v>453531236</c:v>
                </c:pt>
                <c:pt idx="177">
                  <c:v>428980285</c:v>
                </c:pt>
                <c:pt idx="178">
                  <c:v>373068362</c:v>
                </c:pt>
                <c:pt idx="179">
                  <c:v>407829115</c:v>
                </c:pt>
                <c:pt idx="180">
                  <c:v>415213040</c:v>
                </c:pt>
                <c:pt idx="181">
                  <c:v>424495425</c:v>
                </c:pt>
                <c:pt idx="182">
                  <c:v>439473335</c:v>
                </c:pt>
                <c:pt idx="183">
                  <c:v>431216144</c:v>
                </c:pt>
                <c:pt idx="184">
                  <c:v>428787132</c:v>
                </c:pt>
                <c:pt idx="185">
                  <c:v>460083100</c:v>
                </c:pt>
                <c:pt idx="186">
                  <c:v>449955805</c:v>
                </c:pt>
                <c:pt idx="187">
                  <c:v>472222573</c:v>
                </c:pt>
                <c:pt idx="188">
                  <c:v>491005868</c:v>
                </c:pt>
                <c:pt idx="189">
                  <c:v>453405304</c:v>
                </c:pt>
                <c:pt idx="190">
                  <c:v>438763196</c:v>
                </c:pt>
                <c:pt idx="191">
                  <c:v>458532003</c:v>
                </c:pt>
                <c:pt idx="192">
                  <c:v>439662817</c:v>
                </c:pt>
                <c:pt idx="193">
                  <c:v>434459803</c:v>
                </c:pt>
                <c:pt idx="194">
                  <c:v>457093343</c:v>
                </c:pt>
                <c:pt idx="195">
                  <c:v>440225219</c:v>
                </c:pt>
                <c:pt idx="196">
                  <c:v>442691877</c:v>
                </c:pt>
                <c:pt idx="197">
                  <c:v>468983678</c:v>
                </c:pt>
                <c:pt idx="198">
                  <c:v>456015252</c:v>
                </c:pt>
                <c:pt idx="199">
                  <c:v>496226289</c:v>
                </c:pt>
                <c:pt idx="200">
                  <c:v>502808126</c:v>
                </c:pt>
                <c:pt idx="201">
                  <c:v>448502103</c:v>
                </c:pt>
                <c:pt idx="202">
                  <c:v>406881887</c:v>
                </c:pt>
                <c:pt idx="203">
                  <c:v>431227971</c:v>
                </c:pt>
                <c:pt idx="204">
                  <c:v>431476916</c:v>
                </c:pt>
                <c:pt idx="205">
                  <c:v>441841746</c:v>
                </c:pt>
                <c:pt idx="206">
                  <c:v>474017055</c:v>
                </c:pt>
                <c:pt idx="207">
                  <c:v>449880216</c:v>
                </c:pt>
                <c:pt idx="208">
                  <c:v>461446434</c:v>
                </c:pt>
                <c:pt idx="209">
                  <c:v>483729813</c:v>
                </c:pt>
                <c:pt idx="210">
                  <c:v>454393521</c:v>
                </c:pt>
                <c:pt idx="211">
                  <c:v>480723887</c:v>
                </c:pt>
                <c:pt idx="212">
                  <c:v>488956378</c:v>
                </c:pt>
                <c:pt idx="213">
                  <c:v>445586049</c:v>
                </c:pt>
                <c:pt idx="214">
                  <c:v>427508579</c:v>
                </c:pt>
                <c:pt idx="215">
                  <c:v>471481473</c:v>
                </c:pt>
                <c:pt idx="216">
                  <c:v>458195146</c:v>
                </c:pt>
                <c:pt idx="217">
                  <c:v>469564562</c:v>
                </c:pt>
                <c:pt idx="218">
                  <c:v>479466802</c:v>
                </c:pt>
                <c:pt idx="219">
                  <c:v>451367888</c:v>
                </c:pt>
                <c:pt idx="220">
                  <c:v>472169769</c:v>
                </c:pt>
                <c:pt idx="221">
                  <c:v>500004497</c:v>
                </c:pt>
                <c:pt idx="222">
                  <c:v>480952259</c:v>
                </c:pt>
                <c:pt idx="223">
                  <c:v>503766322</c:v>
                </c:pt>
                <c:pt idx="224">
                  <c:v>511010014</c:v>
                </c:pt>
                <c:pt idx="225">
                  <c:v>507802380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FFC-4FDD-B7AF-E403DBD4F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05168"/>
        <c:axId val="107902816"/>
      </c:lineChart>
      <c:catAx>
        <c:axId val="10790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00072"/>
        <c:crosses val="autoZero"/>
        <c:auto val="1"/>
        <c:lblAlgn val="ctr"/>
        <c:lblOffset val="100"/>
        <c:noMultiLvlLbl val="0"/>
      </c:catAx>
      <c:valAx>
        <c:axId val="107900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Future Funds in US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&gt;999999999.999]\ #,,,&quot;B&quot;;[&gt;999999.999]#,,&quot;M&quot;;#,##0\ _M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03992"/>
        <c:crosses val="autoZero"/>
        <c:crossBetween val="between"/>
      </c:valAx>
      <c:valAx>
        <c:axId val="1079028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Month-End</a:t>
                </a:r>
                <a:r>
                  <a:rPr lang="en-US" baseline="0"/>
                  <a:t> Open Interest of US Exchanges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&gt;999999999.999]\ #.0,,,&quot; B&quot;;[&gt;999999.999]#,,&quot;M&quot;;#,##0\ _M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05168"/>
        <c:crosses val="max"/>
        <c:crossBetween val="between"/>
      </c:valAx>
      <c:catAx>
        <c:axId val="107905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902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94661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en-GB" sz="1200" baseline="0" dirty="0" err="1"/>
              <a:t>Eurostoxx</a:t>
            </a:r>
            <a:r>
              <a:rPr lang="en-GB" sz="1200" baseline="0" dirty="0"/>
              <a:t> 50 Futures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94661"/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6"/>
          <c:order val="5"/>
          <c:tx>
            <c:strRef>
              <c:f>'EUX ESTX50'!$M$1</c:f>
              <c:strCache>
                <c:ptCount val="1"/>
                <c:pt idx="0">
                  <c:v>Margin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'EUX ESTX50'!$A$2:$A$115</c:f>
              <c:numCache>
                <c:formatCode>d\-mmm\-yy</c:formatCode>
                <c:ptCount val="114"/>
                <c:pt idx="0">
                  <c:v>43990</c:v>
                </c:pt>
                <c:pt idx="1">
                  <c:v>43987</c:v>
                </c:pt>
                <c:pt idx="2">
                  <c:v>43986</c:v>
                </c:pt>
                <c:pt idx="3">
                  <c:v>43985</c:v>
                </c:pt>
                <c:pt idx="4">
                  <c:v>43984</c:v>
                </c:pt>
                <c:pt idx="5">
                  <c:v>43983</c:v>
                </c:pt>
                <c:pt idx="6">
                  <c:v>43980</c:v>
                </c:pt>
                <c:pt idx="7">
                  <c:v>43979</c:v>
                </c:pt>
                <c:pt idx="8">
                  <c:v>43978</c:v>
                </c:pt>
                <c:pt idx="9">
                  <c:v>43977</c:v>
                </c:pt>
                <c:pt idx="10">
                  <c:v>43976</c:v>
                </c:pt>
                <c:pt idx="11">
                  <c:v>43973</c:v>
                </c:pt>
                <c:pt idx="12">
                  <c:v>43972</c:v>
                </c:pt>
                <c:pt idx="13">
                  <c:v>43971</c:v>
                </c:pt>
                <c:pt idx="14">
                  <c:v>43970</c:v>
                </c:pt>
                <c:pt idx="15">
                  <c:v>43969</c:v>
                </c:pt>
                <c:pt idx="16">
                  <c:v>43966</c:v>
                </c:pt>
                <c:pt idx="17">
                  <c:v>43965</c:v>
                </c:pt>
                <c:pt idx="18">
                  <c:v>43964</c:v>
                </c:pt>
                <c:pt idx="19">
                  <c:v>43963</c:v>
                </c:pt>
                <c:pt idx="20">
                  <c:v>43962</c:v>
                </c:pt>
                <c:pt idx="21">
                  <c:v>43959</c:v>
                </c:pt>
                <c:pt idx="22">
                  <c:v>43958</c:v>
                </c:pt>
                <c:pt idx="23">
                  <c:v>43957</c:v>
                </c:pt>
                <c:pt idx="24">
                  <c:v>43956</c:v>
                </c:pt>
                <c:pt idx="25">
                  <c:v>43955</c:v>
                </c:pt>
                <c:pt idx="26">
                  <c:v>43952</c:v>
                </c:pt>
                <c:pt idx="27">
                  <c:v>43951</c:v>
                </c:pt>
                <c:pt idx="28">
                  <c:v>43950</c:v>
                </c:pt>
                <c:pt idx="29">
                  <c:v>43949</c:v>
                </c:pt>
                <c:pt idx="30">
                  <c:v>43948</c:v>
                </c:pt>
                <c:pt idx="31">
                  <c:v>43945</c:v>
                </c:pt>
                <c:pt idx="32">
                  <c:v>43944</c:v>
                </c:pt>
                <c:pt idx="33">
                  <c:v>43943</c:v>
                </c:pt>
                <c:pt idx="34">
                  <c:v>43942</c:v>
                </c:pt>
                <c:pt idx="35">
                  <c:v>43941</c:v>
                </c:pt>
                <c:pt idx="36">
                  <c:v>43938</c:v>
                </c:pt>
                <c:pt idx="37">
                  <c:v>43937</c:v>
                </c:pt>
                <c:pt idx="38">
                  <c:v>43936</c:v>
                </c:pt>
                <c:pt idx="39">
                  <c:v>43935</c:v>
                </c:pt>
                <c:pt idx="40">
                  <c:v>43934</c:v>
                </c:pt>
                <c:pt idx="41">
                  <c:v>43931</c:v>
                </c:pt>
                <c:pt idx="42">
                  <c:v>43930</c:v>
                </c:pt>
                <c:pt idx="43">
                  <c:v>43929</c:v>
                </c:pt>
                <c:pt idx="44">
                  <c:v>43928</c:v>
                </c:pt>
                <c:pt idx="45">
                  <c:v>43927</c:v>
                </c:pt>
                <c:pt idx="46">
                  <c:v>43924</c:v>
                </c:pt>
                <c:pt idx="47">
                  <c:v>43923</c:v>
                </c:pt>
                <c:pt idx="48">
                  <c:v>43922</c:v>
                </c:pt>
                <c:pt idx="49">
                  <c:v>43921</c:v>
                </c:pt>
                <c:pt idx="50">
                  <c:v>43920</c:v>
                </c:pt>
                <c:pt idx="51">
                  <c:v>43917</c:v>
                </c:pt>
                <c:pt idx="52">
                  <c:v>43916</c:v>
                </c:pt>
                <c:pt idx="53">
                  <c:v>43915</c:v>
                </c:pt>
                <c:pt idx="54">
                  <c:v>43914</c:v>
                </c:pt>
                <c:pt idx="55">
                  <c:v>43913</c:v>
                </c:pt>
                <c:pt idx="56">
                  <c:v>43910</c:v>
                </c:pt>
                <c:pt idx="57">
                  <c:v>43909</c:v>
                </c:pt>
                <c:pt idx="58">
                  <c:v>43908</c:v>
                </c:pt>
                <c:pt idx="59">
                  <c:v>43907</c:v>
                </c:pt>
                <c:pt idx="60">
                  <c:v>43906</c:v>
                </c:pt>
                <c:pt idx="61">
                  <c:v>43903</c:v>
                </c:pt>
                <c:pt idx="62">
                  <c:v>43902</c:v>
                </c:pt>
                <c:pt idx="63">
                  <c:v>43901</c:v>
                </c:pt>
                <c:pt idx="64">
                  <c:v>43900</c:v>
                </c:pt>
                <c:pt idx="65">
                  <c:v>43899</c:v>
                </c:pt>
                <c:pt idx="66">
                  <c:v>43896</c:v>
                </c:pt>
                <c:pt idx="67">
                  <c:v>43895</c:v>
                </c:pt>
                <c:pt idx="68">
                  <c:v>43894</c:v>
                </c:pt>
                <c:pt idx="69">
                  <c:v>43893</c:v>
                </c:pt>
                <c:pt idx="70">
                  <c:v>43892</c:v>
                </c:pt>
                <c:pt idx="71">
                  <c:v>43889</c:v>
                </c:pt>
                <c:pt idx="72">
                  <c:v>43888</c:v>
                </c:pt>
                <c:pt idx="73">
                  <c:v>43887</c:v>
                </c:pt>
                <c:pt idx="74">
                  <c:v>43886</c:v>
                </c:pt>
                <c:pt idx="75">
                  <c:v>43885</c:v>
                </c:pt>
                <c:pt idx="76">
                  <c:v>43882</c:v>
                </c:pt>
                <c:pt idx="77">
                  <c:v>43881</c:v>
                </c:pt>
                <c:pt idx="78">
                  <c:v>43880</c:v>
                </c:pt>
                <c:pt idx="79">
                  <c:v>43879</c:v>
                </c:pt>
                <c:pt idx="80">
                  <c:v>43878</c:v>
                </c:pt>
                <c:pt idx="81">
                  <c:v>43875</c:v>
                </c:pt>
                <c:pt idx="82">
                  <c:v>43874</c:v>
                </c:pt>
                <c:pt idx="83">
                  <c:v>43873</c:v>
                </c:pt>
                <c:pt idx="84">
                  <c:v>43872</c:v>
                </c:pt>
                <c:pt idx="85">
                  <c:v>43871</c:v>
                </c:pt>
                <c:pt idx="86">
                  <c:v>43868</c:v>
                </c:pt>
                <c:pt idx="87">
                  <c:v>43867</c:v>
                </c:pt>
                <c:pt idx="88">
                  <c:v>43866</c:v>
                </c:pt>
                <c:pt idx="89">
                  <c:v>43865</c:v>
                </c:pt>
                <c:pt idx="90">
                  <c:v>43864</c:v>
                </c:pt>
                <c:pt idx="91">
                  <c:v>43861</c:v>
                </c:pt>
                <c:pt idx="92">
                  <c:v>43860</c:v>
                </c:pt>
                <c:pt idx="93">
                  <c:v>43859</c:v>
                </c:pt>
                <c:pt idx="94">
                  <c:v>43858</c:v>
                </c:pt>
                <c:pt idx="95">
                  <c:v>43857</c:v>
                </c:pt>
                <c:pt idx="96">
                  <c:v>43854</c:v>
                </c:pt>
                <c:pt idx="97">
                  <c:v>43853</c:v>
                </c:pt>
                <c:pt idx="98">
                  <c:v>43852</c:v>
                </c:pt>
                <c:pt idx="99">
                  <c:v>43851</c:v>
                </c:pt>
                <c:pt idx="100">
                  <c:v>43850</c:v>
                </c:pt>
                <c:pt idx="101">
                  <c:v>43847</c:v>
                </c:pt>
                <c:pt idx="102">
                  <c:v>43846</c:v>
                </c:pt>
                <c:pt idx="103">
                  <c:v>43845</c:v>
                </c:pt>
                <c:pt idx="104">
                  <c:v>43844</c:v>
                </c:pt>
                <c:pt idx="105">
                  <c:v>43843</c:v>
                </c:pt>
                <c:pt idx="106">
                  <c:v>43840</c:v>
                </c:pt>
                <c:pt idx="107">
                  <c:v>43839</c:v>
                </c:pt>
                <c:pt idx="108">
                  <c:v>43838</c:v>
                </c:pt>
                <c:pt idx="109">
                  <c:v>43837</c:v>
                </c:pt>
                <c:pt idx="110">
                  <c:v>43836</c:v>
                </c:pt>
                <c:pt idx="111">
                  <c:v>43833</c:v>
                </c:pt>
                <c:pt idx="112">
                  <c:v>43832</c:v>
                </c:pt>
                <c:pt idx="113">
                  <c:v>43831</c:v>
                </c:pt>
              </c:numCache>
            </c:numRef>
          </c:cat>
          <c:val>
            <c:numRef>
              <c:f>'EUX ESTX50'!$M$2:$M$375</c:f>
              <c:numCache>
                <c:formatCode>#,##0</c:formatCode>
                <c:ptCount val="374"/>
                <c:pt idx="0">
                  <c:v>6022</c:v>
                </c:pt>
                <c:pt idx="1">
                  <c:v>5777</c:v>
                </c:pt>
                <c:pt idx="2">
                  <c:v>5737</c:v>
                </c:pt>
                <c:pt idx="3">
                  <c:v>5566</c:v>
                </c:pt>
                <c:pt idx="4">
                  <c:v>5502</c:v>
                </c:pt>
                <c:pt idx="5">
                  <c:v>5439</c:v>
                </c:pt>
                <c:pt idx="6">
                  <c:v>5523</c:v>
                </c:pt>
                <c:pt idx="7">
                  <c:v>5408</c:v>
                </c:pt>
                <c:pt idx="8">
                  <c:v>5339</c:v>
                </c:pt>
                <c:pt idx="9">
                  <c:v>5308</c:v>
                </c:pt>
                <c:pt idx="10">
                  <c:v>5227</c:v>
                </c:pt>
                <c:pt idx="11">
                  <c:v>5251</c:v>
                </c:pt>
                <c:pt idx="12">
                  <c:v>5289</c:v>
                </c:pt>
                <c:pt idx="13">
                  <c:v>5180</c:v>
                </c:pt>
                <c:pt idx="14">
                  <c:v>5199</c:v>
                </c:pt>
                <c:pt idx="15">
                  <c:v>4938</c:v>
                </c:pt>
                <c:pt idx="16">
                  <c:v>4905</c:v>
                </c:pt>
                <c:pt idx="17">
                  <c:v>5021</c:v>
                </c:pt>
                <c:pt idx="18">
                  <c:v>5200</c:v>
                </c:pt>
                <c:pt idx="19">
                  <c:v>5212</c:v>
                </c:pt>
                <c:pt idx="20">
                  <c:v>5285</c:v>
                </c:pt>
                <c:pt idx="21">
                  <c:v>5250</c:v>
                </c:pt>
                <c:pt idx="22">
                  <c:v>5196</c:v>
                </c:pt>
                <c:pt idx="23">
                  <c:v>5269</c:v>
                </c:pt>
                <c:pt idx="24">
                  <c:v>5164</c:v>
                </c:pt>
                <c:pt idx="25">
                  <c:v>5374</c:v>
                </c:pt>
                <c:pt idx="26">
                  <c:v>5374</c:v>
                </c:pt>
                <c:pt idx="27">
                  <c:v>5470</c:v>
                </c:pt>
                <c:pt idx="28">
                  <c:v>5358</c:v>
                </c:pt>
                <c:pt idx="29">
                  <c:v>5286</c:v>
                </c:pt>
                <c:pt idx="30">
                  <c:v>5188</c:v>
                </c:pt>
                <c:pt idx="31">
                  <c:v>5317</c:v>
                </c:pt>
                <c:pt idx="32">
                  <c:v>5299</c:v>
                </c:pt>
                <c:pt idx="33">
                  <c:v>5249</c:v>
                </c:pt>
                <c:pt idx="34">
                  <c:v>5472</c:v>
                </c:pt>
                <c:pt idx="35">
                  <c:v>5454</c:v>
                </c:pt>
                <c:pt idx="36">
                  <c:v>5373</c:v>
                </c:pt>
                <c:pt idx="37">
                  <c:v>5374</c:v>
                </c:pt>
                <c:pt idx="38">
                  <c:v>5617</c:v>
                </c:pt>
                <c:pt idx="39">
                  <c:v>5573</c:v>
                </c:pt>
                <c:pt idx="40">
                  <c:v>5573</c:v>
                </c:pt>
                <c:pt idx="41">
                  <c:v>5573</c:v>
                </c:pt>
                <c:pt idx="42">
                  <c:v>5447</c:v>
                </c:pt>
                <c:pt idx="43">
                  <c:v>5417</c:v>
                </c:pt>
                <c:pt idx="44">
                  <c:v>5296</c:v>
                </c:pt>
                <c:pt idx="45">
                  <c:v>5053</c:v>
                </c:pt>
                <c:pt idx="46">
                  <c:v>5096</c:v>
                </c:pt>
                <c:pt idx="47">
                  <c:v>5102</c:v>
                </c:pt>
                <c:pt idx="48">
                  <c:v>5362</c:v>
                </c:pt>
                <c:pt idx="49">
                  <c:v>5321</c:v>
                </c:pt>
                <c:pt idx="50">
                  <c:v>5233</c:v>
                </c:pt>
                <c:pt idx="51">
                  <c:v>5145</c:v>
                </c:pt>
                <c:pt idx="52">
                  <c:v>4880</c:v>
                </c:pt>
                <c:pt idx="53">
                  <c:v>4565</c:v>
                </c:pt>
                <c:pt idx="54">
                  <c:v>4148</c:v>
                </c:pt>
                <c:pt idx="55">
                  <c:v>4257</c:v>
                </c:pt>
                <c:pt idx="56">
                  <c:v>4265</c:v>
                </c:pt>
                <c:pt idx="57">
                  <c:v>4140</c:v>
                </c:pt>
                <c:pt idx="58">
                  <c:v>4376</c:v>
                </c:pt>
                <c:pt idx="59">
                  <c:v>3764</c:v>
                </c:pt>
                <c:pt idx="60">
                  <c:v>3637</c:v>
                </c:pt>
                <c:pt idx="61">
                  <c:v>3168</c:v>
                </c:pt>
                <c:pt idx="62">
                  <c:v>3173</c:v>
                </c:pt>
                <c:pt idx="63">
                  <c:v>2743</c:v>
                </c:pt>
                <c:pt idx="64">
                  <c:v>2357</c:v>
                </c:pt>
                <c:pt idx="65">
                  <c:v>2538</c:v>
                </c:pt>
                <c:pt idx="66">
                  <c:v>2656</c:v>
                </c:pt>
                <c:pt idx="67">
                  <c:v>2676</c:v>
                </c:pt>
                <c:pt idx="68">
                  <c:v>2618</c:v>
                </c:pt>
                <c:pt idx="69">
                  <c:v>2457</c:v>
                </c:pt>
                <c:pt idx="70">
                  <c:v>2317</c:v>
                </c:pt>
                <c:pt idx="71">
                  <c:v>2417</c:v>
                </c:pt>
                <c:pt idx="72">
                  <c:v>2499</c:v>
                </c:pt>
                <c:pt idx="73">
                  <c:v>2497</c:v>
                </c:pt>
                <c:pt idx="74">
                  <c:v>2548</c:v>
                </c:pt>
                <c:pt idx="75">
                  <c:v>2653</c:v>
                </c:pt>
                <c:pt idx="76">
                  <c:v>2681</c:v>
                </c:pt>
                <c:pt idx="77">
                  <c:v>2698</c:v>
                </c:pt>
                <c:pt idx="78">
                  <c:v>2677</c:v>
                </c:pt>
                <c:pt idx="79">
                  <c:v>2691</c:v>
                </c:pt>
                <c:pt idx="80">
                  <c:v>2683</c:v>
                </c:pt>
                <c:pt idx="81">
                  <c:v>2682</c:v>
                </c:pt>
                <c:pt idx="82">
                  <c:v>2690</c:v>
                </c:pt>
                <c:pt idx="83">
                  <c:v>2674</c:v>
                </c:pt>
                <c:pt idx="84">
                  <c:v>2649</c:v>
                </c:pt>
                <c:pt idx="85">
                  <c:v>2652</c:v>
                </c:pt>
                <c:pt idx="86">
                  <c:v>2656</c:v>
                </c:pt>
                <c:pt idx="87">
                  <c:v>2636</c:v>
                </c:pt>
                <c:pt idx="88">
                  <c:v>2602</c:v>
                </c:pt>
                <c:pt idx="89">
                  <c:v>2555</c:v>
                </c:pt>
                <c:pt idx="90">
                  <c:v>2544</c:v>
                </c:pt>
                <c:pt idx="91">
                  <c:v>2572</c:v>
                </c:pt>
                <c:pt idx="92">
                  <c:v>2608</c:v>
                </c:pt>
                <c:pt idx="93">
                  <c:v>2593</c:v>
                </c:pt>
                <c:pt idx="94">
                  <c:v>2567</c:v>
                </c:pt>
                <c:pt idx="95">
                  <c:v>2634</c:v>
                </c:pt>
                <c:pt idx="96">
                  <c:v>2606</c:v>
                </c:pt>
                <c:pt idx="97">
                  <c:v>2628</c:v>
                </c:pt>
                <c:pt idx="98">
                  <c:v>2641</c:v>
                </c:pt>
                <c:pt idx="99">
                  <c:v>2650</c:v>
                </c:pt>
                <c:pt idx="100">
                  <c:v>2653</c:v>
                </c:pt>
                <c:pt idx="101">
                  <c:v>2630</c:v>
                </c:pt>
                <c:pt idx="102">
                  <c:v>2626</c:v>
                </c:pt>
                <c:pt idx="103">
                  <c:v>2630</c:v>
                </c:pt>
                <c:pt idx="104">
                  <c:v>2632</c:v>
                </c:pt>
                <c:pt idx="105">
                  <c:v>2643</c:v>
                </c:pt>
                <c:pt idx="106">
                  <c:v>2644</c:v>
                </c:pt>
                <c:pt idx="107">
                  <c:v>2629</c:v>
                </c:pt>
                <c:pt idx="108">
                  <c:v>2622</c:v>
                </c:pt>
                <c:pt idx="109">
                  <c:v>2614</c:v>
                </c:pt>
                <c:pt idx="110">
                  <c:v>2625</c:v>
                </c:pt>
                <c:pt idx="111">
                  <c:v>2644</c:v>
                </c:pt>
                <c:pt idx="112">
                  <c:v>2607</c:v>
                </c:pt>
                <c:pt idx="113">
                  <c:v>2607</c:v>
                </c:pt>
                <c:pt idx="114">
                  <c:v>2607</c:v>
                </c:pt>
                <c:pt idx="115">
                  <c:v>2636</c:v>
                </c:pt>
                <c:pt idx="116">
                  <c:v>2633</c:v>
                </c:pt>
                <c:pt idx="117">
                  <c:v>2633</c:v>
                </c:pt>
                <c:pt idx="118">
                  <c:v>2633</c:v>
                </c:pt>
                <c:pt idx="119">
                  <c:v>2633</c:v>
                </c:pt>
                <c:pt idx="120">
                  <c:v>2629</c:v>
                </c:pt>
                <c:pt idx="121">
                  <c:v>2610</c:v>
                </c:pt>
                <c:pt idx="122">
                  <c:v>2616</c:v>
                </c:pt>
                <c:pt idx="123">
                  <c:v>2618</c:v>
                </c:pt>
                <c:pt idx="124">
                  <c:v>2637</c:v>
                </c:pt>
                <c:pt idx="125">
                  <c:v>2606</c:v>
                </c:pt>
                <c:pt idx="126">
                  <c:v>2593</c:v>
                </c:pt>
                <c:pt idx="127">
                  <c:v>2579</c:v>
                </c:pt>
                <c:pt idx="128">
                  <c:v>2564</c:v>
                </c:pt>
                <c:pt idx="129">
                  <c:v>2565</c:v>
                </c:pt>
                <c:pt idx="130">
                  <c:v>2580</c:v>
                </c:pt>
                <c:pt idx="131">
                  <c:v>2553</c:v>
                </c:pt>
                <c:pt idx="132">
                  <c:v>2556</c:v>
                </c:pt>
                <c:pt idx="133">
                  <c:v>2523</c:v>
                </c:pt>
                <c:pt idx="134">
                  <c:v>2536</c:v>
                </c:pt>
                <c:pt idx="135">
                  <c:v>2588</c:v>
                </c:pt>
                <c:pt idx="136">
                  <c:v>2587</c:v>
                </c:pt>
                <c:pt idx="137">
                  <c:v>2591</c:v>
                </c:pt>
                <c:pt idx="138">
                  <c:v>2590</c:v>
                </c:pt>
                <c:pt idx="139">
                  <c:v>2590</c:v>
                </c:pt>
                <c:pt idx="140">
                  <c:v>2581</c:v>
                </c:pt>
                <c:pt idx="141">
                  <c:v>2582</c:v>
                </c:pt>
                <c:pt idx="142">
                  <c:v>2582</c:v>
                </c:pt>
                <c:pt idx="143">
                  <c:v>2589</c:v>
                </c:pt>
                <c:pt idx="144">
                  <c:v>2591</c:v>
                </c:pt>
                <c:pt idx="145">
                  <c:v>2598</c:v>
                </c:pt>
                <c:pt idx="146">
                  <c:v>2584</c:v>
                </c:pt>
                <c:pt idx="147">
                  <c:v>2590</c:v>
                </c:pt>
                <c:pt idx="148">
                  <c:v>2603</c:v>
                </c:pt>
                <c:pt idx="149">
                  <c:v>2591</c:v>
                </c:pt>
                <c:pt idx="150">
                  <c:v>2587</c:v>
                </c:pt>
                <c:pt idx="151">
                  <c:v>2761</c:v>
                </c:pt>
                <c:pt idx="152">
                  <c:v>2580</c:v>
                </c:pt>
                <c:pt idx="153">
                  <c:v>2573</c:v>
                </c:pt>
                <c:pt idx="154">
                  <c:v>2565</c:v>
                </c:pt>
                <c:pt idx="155">
                  <c:v>2535</c:v>
                </c:pt>
                <c:pt idx="156">
                  <c:v>2531</c:v>
                </c:pt>
                <c:pt idx="157">
                  <c:v>2532</c:v>
                </c:pt>
                <c:pt idx="158">
                  <c:v>2532</c:v>
                </c:pt>
                <c:pt idx="159">
                  <c:v>2539</c:v>
                </c:pt>
                <c:pt idx="160">
                  <c:v>2535</c:v>
                </c:pt>
                <c:pt idx="161">
                  <c:v>2532</c:v>
                </c:pt>
                <c:pt idx="162">
                  <c:v>2523</c:v>
                </c:pt>
                <c:pt idx="163">
                  <c:v>2520</c:v>
                </c:pt>
                <c:pt idx="164">
                  <c:v>2519</c:v>
                </c:pt>
                <c:pt idx="165">
                  <c:v>2505</c:v>
                </c:pt>
                <c:pt idx="166">
                  <c:v>2516</c:v>
                </c:pt>
                <c:pt idx="167">
                  <c:v>2520</c:v>
                </c:pt>
                <c:pt idx="168">
                  <c:v>2519</c:v>
                </c:pt>
                <c:pt idx="169">
                  <c:v>2485</c:v>
                </c:pt>
                <c:pt idx="170">
                  <c:v>2494</c:v>
                </c:pt>
                <c:pt idx="171">
                  <c:v>2417</c:v>
                </c:pt>
                <c:pt idx="172">
                  <c:v>2417</c:v>
                </c:pt>
                <c:pt idx="173">
                  <c:v>2402</c:v>
                </c:pt>
                <c:pt idx="174">
                  <c:v>2423</c:v>
                </c:pt>
                <c:pt idx="175">
                  <c:v>2404</c:v>
                </c:pt>
                <c:pt idx="176">
                  <c:v>2389</c:v>
                </c:pt>
                <c:pt idx="177">
                  <c:v>2390</c:v>
                </c:pt>
                <c:pt idx="178">
                  <c:v>2463</c:v>
                </c:pt>
                <c:pt idx="179">
                  <c:v>2493</c:v>
                </c:pt>
                <c:pt idx="180">
                  <c:v>2476</c:v>
                </c:pt>
                <c:pt idx="181">
                  <c:v>2466</c:v>
                </c:pt>
                <c:pt idx="182">
                  <c:v>2450</c:v>
                </c:pt>
                <c:pt idx="183">
                  <c:v>2467</c:v>
                </c:pt>
                <c:pt idx="184">
                  <c:v>2471</c:v>
                </c:pt>
                <c:pt idx="185">
                  <c:v>2492</c:v>
                </c:pt>
                <c:pt idx="186">
                  <c:v>2491</c:v>
                </c:pt>
                <c:pt idx="187">
                  <c:v>2478</c:v>
                </c:pt>
                <c:pt idx="188">
                  <c:v>2470</c:v>
                </c:pt>
                <c:pt idx="189">
                  <c:v>2473</c:v>
                </c:pt>
                <c:pt idx="190">
                  <c:v>2492</c:v>
                </c:pt>
                <c:pt idx="191">
                  <c:v>2483</c:v>
                </c:pt>
                <c:pt idx="192">
                  <c:v>2464</c:v>
                </c:pt>
                <c:pt idx="193">
                  <c:v>2454</c:v>
                </c:pt>
                <c:pt idx="194">
                  <c:v>2450</c:v>
                </c:pt>
                <c:pt idx="195">
                  <c:v>2448</c:v>
                </c:pt>
                <c:pt idx="196">
                  <c:v>2442</c:v>
                </c:pt>
                <c:pt idx="197">
                  <c:v>2419</c:v>
                </c:pt>
                <c:pt idx="198">
                  <c:v>2394</c:v>
                </c:pt>
                <c:pt idx="199">
                  <c:v>2405</c:v>
                </c:pt>
                <c:pt idx="200">
                  <c:v>2398</c:v>
                </c:pt>
                <c:pt idx="201">
                  <c:v>2392</c:v>
                </c:pt>
                <c:pt idx="202">
                  <c:v>2361</c:v>
                </c:pt>
                <c:pt idx="203">
                  <c:v>2357</c:v>
                </c:pt>
                <c:pt idx="204">
                  <c:v>2347</c:v>
                </c:pt>
                <c:pt idx="205">
                  <c:v>2342</c:v>
                </c:pt>
                <c:pt idx="206">
                  <c:v>2361</c:v>
                </c:pt>
                <c:pt idx="207">
                  <c:v>2377</c:v>
                </c:pt>
                <c:pt idx="208">
                  <c:v>2347</c:v>
                </c:pt>
                <c:pt idx="209">
                  <c:v>2361</c:v>
                </c:pt>
                <c:pt idx="210">
                  <c:v>2332</c:v>
                </c:pt>
                <c:pt idx="211">
                  <c:v>2301</c:v>
                </c:pt>
                <c:pt idx="212">
                  <c:v>2301</c:v>
                </c:pt>
                <c:pt idx="213">
                  <c:v>2356</c:v>
                </c:pt>
                <c:pt idx="214">
                  <c:v>2332</c:v>
                </c:pt>
                <c:pt idx="215">
                  <c:v>2330</c:v>
                </c:pt>
                <c:pt idx="216">
                  <c:v>2355</c:v>
                </c:pt>
                <c:pt idx="217">
                  <c:v>2315</c:v>
                </c:pt>
                <c:pt idx="218">
                  <c:v>2308</c:v>
                </c:pt>
                <c:pt idx="219">
                  <c:v>2321</c:v>
                </c:pt>
                <c:pt idx="220">
                  <c:v>2368</c:v>
                </c:pt>
                <c:pt idx="221">
                  <c:v>2441</c:v>
                </c:pt>
                <c:pt idx="222">
                  <c:v>2428</c:v>
                </c:pt>
                <c:pt idx="223">
                  <c:v>2426</c:v>
                </c:pt>
                <c:pt idx="224">
                  <c:v>2471</c:v>
                </c:pt>
                <c:pt idx="225">
                  <c:v>2469</c:v>
                </c:pt>
                <c:pt idx="226">
                  <c:v>2461</c:v>
                </c:pt>
                <c:pt idx="227">
                  <c:v>2474</c:v>
                </c:pt>
                <c:pt idx="228">
                  <c:v>2476</c:v>
                </c:pt>
                <c:pt idx="229">
                  <c:v>2442</c:v>
                </c:pt>
                <c:pt idx="230">
                  <c:v>2434</c:v>
                </c:pt>
                <c:pt idx="231">
                  <c:v>2439</c:v>
                </c:pt>
                <c:pt idx="232">
                  <c:v>2450</c:v>
                </c:pt>
                <c:pt idx="233">
                  <c:v>2463</c:v>
                </c:pt>
                <c:pt idx="234">
                  <c:v>2455</c:v>
                </c:pt>
                <c:pt idx="235">
                  <c:v>2447</c:v>
                </c:pt>
                <c:pt idx="236">
                  <c:v>2448</c:v>
                </c:pt>
                <c:pt idx="237">
                  <c:v>2450</c:v>
                </c:pt>
                <c:pt idx="238">
                  <c:v>2455</c:v>
                </c:pt>
                <c:pt idx="239">
                  <c:v>2466</c:v>
                </c:pt>
                <c:pt idx="240">
                  <c:v>2466</c:v>
                </c:pt>
                <c:pt idx="241">
                  <c:v>2478</c:v>
                </c:pt>
                <c:pt idx="242">
                  <c:v>2475</c:v>
                </c:pt>
                <c:pt idx="243">
                  <c:v>2454</c:v>
                </c:pt>
                <c:pt idx="244">
                  <c:v>2445</c:v>
                </c:pt>
                <c:pt idx="245">
                  <c:v>2431</c:v>
                </c:pt>
                <c:pt idx="246">
                  <c:v>2408</c:v>
                </c:pt>
                <c:pt idx="247">
                  <c:v>2405</c:v>
                </c:pt>
                <c:pt idx="248">
                  <c:v>2410</c:v>
                </c:pt>
                <c:pt idx="249">
                  <c:v>2413</c:v>
                </c:pt>
                <c:pt idx="250">
                  <c:v>2418</c:v>
                </c:pt>
                <c:pt idx="251">
                  <c:v>2434</c:v>
                </c:pt>
                <c:pt idx="252">
                  <c:v>2422</c:v>
                </c:pt>
                <c:pt idx="253">
                  <c:v>2424</c:v>
                </c:pt>
                <c:pt idx="254">
                  <c:v>2375</c:v>
                </c:pt>
                <c:pt idx="255">
                  <c:v>2368</c:v>
                </c:pt>
                <c:pt idx="256">
                  <c:v>2413</c:v>
                </c:pt>
                <c:pt idx="257">
                  <c:v>2375</c:v>
                </c:pt>
                <c:pt idx="258">
                  <c:v>2386</c:v>
                </c:pt>
                <c:pt idx="259">
                  <c:v>2374</c:v>
                </c:pt>
                <c:pt idx="260">
                  <c:v>2377</c:v>
                </c:pt>
                <c:pt idx="261">
                  <c:v>2348</c:v>
                </c:pt>
                <c:pt idx="262">
                  <c:v>2351</c:v>
                </c:pt>
                <c:pt idx="263">
                  <c:v>2350</c:v>
                </c:pt>
                <c:pt idx="264">
                  <c:v>2320</c:v>
                </c:pt>
                <c:pt idx="265">
                  <c:v>2308</c:v>
                </c:pt>
                <c:pt idx="266">
                  <c:v>2335</c:v>
                </c:pt>
                <c:pt idx="267">
                  <c:v>2318</c:v>
                </c:pt>
                <c:pt idx="268">
                  <c:v>2353</c:v>
                </c:pt>
                <c:pt idx="269">
                  <c:v>2363</c:v>
                </c:pt>
                <c:pt idx="270">
                  <c:v>2351</c:v>
                </c:pt>
                <c:pt idx="271">
                  <c:v>2337</c:v>
                </c:pt>
                <c:pt idx="272">
                  <c:v>2375</c:v>
                </c:pt>
                <c:pt idx="273">
                  <c:v>2372</c:v>
                </c:pt>
                <c:pt idx="274">
                  <c:v>2358</c:v>
                </c:pt>
                <c:pt idx="275">
                  <c:v>2396</c:v>
                </c:pt>
                <c:pt idx="276">
                  <c:v>2401</c:v>
                </c:pt>
                <c:pt idx="277">
                  <c:v>2361</c:v>
                </c:pt>
                <c:pt idx="278">
                  <c:v>2344</c:v>
                </c:pt>
                <c:pt idx="279">
                  <c:v>2316</c:v>
                </c:pt>
                <c:pt idx="280">
                  <c:v>2348</c:v>
                </c:pt>
                <c:pt idx="281">
                  <c:v>2333</c:v>
                </c:pt>
                <c:pt idx="282">
                  <c:v>2378</c:v>
                </c:pt>
                <c:pt idx="283">
                  <c:v>2363</c:v>
                </c:pt>
                <c:pt idx="284">
                  <c:v>2411</c:v>
                </c:pt>
                <c:pt idx="285">
                  <c:v>2430</c:v>
                </c:pt>
                <c:pt idx="286">
                  <c:v>2423</c:v>
                </c:pt>
                <c:pt idx="287">
                  <c:v>2433</c:v>
                </c:pt>
                <c:pt idx="288">
                  <c:v>2433</c:v>
                </c:pt>
                <c:pt idx="289">
                  <c:v>2425</c:v>
                </c:pt>
                <c:pt idx="290">
                  <c:v>2421</c:v>
                </c:pt>
                <c:pt idx="291">
                  <c:v>2414</c:v>
                </c:pt>
                <c:pt idx="292">
                  <c:v>2418</c:v>
                </c:pt>
                <c:pt idx="293">
                  <c:v>2422</c:v>
                </c:pt>
                <c:pt idx="294">
                  <c:v>2414</c:v>
                </c:pt>
                <c:pt idx="295">
                  <c:v>2414</c:v>
                </c:pt>
                <c:pt idx="296">
                  <c:v>2414</c:v>
                </c:pt>
                <c:pt idx="297">
                  <c:v>2401</c:v>
                </c:pt>
                <c:pt idx="298">
                  <c:v>2392</c:v>
                </c:pt>
                <c:pt idx="299">
                  <c:v>2381</c:v>
                </c:pt>
                <c:pt idx="300">
                  <c:v>2379</c:v>
                </c:pt>
                <c:pt idx="301">
                  <c:v>2372</c:v>
                </c:pt>
                <c:pt idx="302">
                  <c:v>2361</c:v>
                </c:pt>
                <c:pt idx="303">
                  <c:v>2361</c:v>
                </c:pt>
                <c:pt idx="304">
                  <c:v>2368</c:v>
                </c:pt>
                <c:pt idx="305">
                  <c:v>2378</c:v>
                </c:pt>
                <c:pt idx="306">
                  <c:v>2374</c:v>
                </c:pt>
                <c:pt idx="307">
                  <c:v>2367</c:v>
                </c:pt>
                <c:pt idx="308">
                  <c:v>2341</c:v>
                </c:pt>
                <c:pt idx="309">
                  <c:v>2395</c:v>
                </c:pt>
                <c:pt idx="310">
                  <c:v>2306</c:v>
                </c:pt>
                <c:pt idx="311">
                  <c:v>2284</c:v>
                </c:pt>
                <c:pt idx="312">
                  <c:v>2285</c:v>
                </c:pt>
                <c:pt idx="313">
                  <c:v>2283</c:v>
                </c:pt>
                <c:pt idx="314">
                  <c:v>2270</c:v>
                </c:pt>
                <c:pt idx="315">
                  <c:v>2270</c:v>
                </c:pt>
                <c:pt idx="316">
                  <c:v>2318</c:v>
                </c:pt>
                <c:pt idx="317">
                  <c:v>2322</c:v>
                </c:pt>
                <c:pt idx="318">
                  <c:v>2346</c:v>
                </c:pt>
                <c:pt idx="319">
                  <c:v>2328</c:v>
                </c:pt>
                <c:pt idx="320">
                  <c:v>2328</c:v>
                </c:pt>
                <c:pt idx="321">
                  <c:v>2358</c:v>
                </c:pt>
                <c:pt idx="322">
                  <c:v>2343</c:v>
                </c:pt>
                <c:pt idx="323">
                  <c:v>2332</c:v>
                </c:pt>
                <c:pt idx="324">
                  <c:v>2329</c:v>
                </c:pt>
                <c:pt idx="325">
                  <c:v>2318</c:v>
                </c:pt>
                <c:pt idx="326">
                  <c:v>2330</c:v>
                </c:pt>
                <c:pt idx="327">
                  <c:v>2344</c:v>
                </c:pt>
                <c:pt idx="328">
                  <c:v>2344</c:v>
                </c:pt>
                <c:pt idx="329">
                  <c:v>2337</c:v>
                </c:pt>
                <c:pt idx="330">
                  <c:v>2334</c:v>
                </c:pt>
                <c:pt idx="331">
                  <c:v>2325</c:v>
                </c:pt>
                <c:pt idx="332">
                  <c:v>2311</c:v>
                </c:pt>
                <c:pt idx="333">
                  <c:v>2320</c:v>
                </c:pt>
                <c:pt idx="334">
                  <c:v>2311</c:v>
                </c:pt>
                <c:pt idx="335">
                  <c:v>2305</c:v>
                </c:pt>
                <c:pt idx="336">
                  <c:v>2298</c:v>
                </c:pt>
                <c:pt idx="337">
                  <c:v>2297</c:v>
                </c:pt>
                <c:pt idx="338">
                  <c:v>2281</c:v>
                </c:pt>
                <c:pt idx="339">
                  <c:v>2285</c:v>
                </c:pt>
                <c:pt idx="340">
                  <c:v>2284</c:v>
                </c:pt>
                <c:pt idx="341">
                  <c:v>2244</c:v>
                </c:pt>
                <c:pt idx="342">
                  <c:v>2258</c:v>
                </c:pt>
                <c:pt idx="343">
                  <c:v>2250</c:v>
                </c:pt>
                <c:pt idx="344">
                  <c:v>2230</c:v>
                </c:pt>
                <c:pt idx="345">
                  <c:v>2208</c:v>
                </c:pt>
                <c:pt idx="346">
                  <c:v>2222</c:v>
                </c:pt>
                <c:pt idx="347">
                  <c:v>2260</c:v>
                </c:pt>
                <c:pt idx="348">
                  <c:v>2261</c:v>
                </c:pt>
                <c:pt idx="349">
                  <c:v>2223</c:v>
                </c:pt>
                <c:pt idx="350">
                  <c:v>2233</c:v>
                </c:pt>
                <c:pt idx="351">
                  <c:v>2222</c:v>
                </c:pt>
                <c:pt idx="352">
                  <c:v>2219</c:v>
                </c:pt>
                <c:pt idx="353">
                  <c:v>2216</c:v>
                </c:pt>
                <c:pt idx="354">
                  <c:v>2204</c:v>
                </c:pt>
                <c:pt idx="355">
                  <c:v>2224</c:v>
                </c:pt>
                <c:pt idx="356">
                  <c:v>2198</c:v>
                </c:pt>
                <c:pt idx="357">
                  <c:v>2186</c:v>
                </c:pt>
                <c:pt idx="358">
                  <c:v>2184</c:v>
                </c:pt>
                <c:pt idx="359">
                  <c:v>2193</c:v>
                </c:pt>
                <c:pt idx="360">
                  <c:v>2203</c:v>
                </c:pt>
                <c:pt idx="361">
                  <c:v>2155</c:v>
                </c:pt>
                <c:pt idx="362">
                  <c:v>2159</c:v>
                </c:pt>
                <c:pt idx="363">
                  <c:v>2154</c:v>
                </c:pt>
                <c:pt idx="364">
                  <c:v>2143</c:v>
                </c:pt>
                <c:pt idx="365">
                  <c:v>2153</c:v>
                </c:pt>
                <c:pt idx="366">
                  <c:v>2155</c:v>
                </c:pt>
                <c:pt idx="367">
                  <c:v>2159</c:v>
                </c:pt>
                <c:pt idx="368">
                  <c:v>2149</c:v>
                </c:pt>
                <c:pt idx="369">
                  <c:v>2127</c:v>
                </c:pt>
                <c:pt idx="370">
                  <c:v>2134</c:v>
                </c:pt>
                <c:pt idx="371">
                  <c:v>2076</c:v>
                </c:pt>
                <c:pt idx="372">
                  <c:v>2099</c:v>
                </c:pt>
                <c:pt idx="373">
                  <c:v>2096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FB-4A27-9AA7-72251ADC0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768400"/>
        <c:axId val="15676879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'EUX ESTX50'!$G$1</c15:sqref>
                        </c15:formulaRef>
                      </c:ext>
                    </c:extLst>
                    <c:strCache>
                      <c:ptCount val="1"/>
                      <c:pt idx="0">
                        <c:v>1d Price Move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'EUX ESTX50'!$A$2:$A$115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'EUX ESTX50'!$G$2:$G$375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-4.4000000000000003E-3</c:v>
                      </c:pt>
                      <c:pt idx="1">
                        <c:v>3.9300000000000002E-2</c:v>
                      </c:pt>
                      <c:pt idx="2">
                        <c:v>-2.5000000000000001E-3</c:v>
                      </c:pt>
                      <c:pt idx="3">
                        <c:v>3.6900000000000002E-2</c:v>
                      </c:pt>
                      <c:pt idx="4">
                        <c:v>1.55E-2</c:v>
                      </c:pt>
                      <c:pt idx="5">
                        <c:v>1.67E-2</c:v>
                      </c:pt>
                      <c:pt idx="6">
                        <c:v>-1.49E-2</c:v>
                      </c:pt>
                      <c:pt idx="7">
                        <c:v>1.78E-2</c:v>
                      </c:pt>
                      <c:pt idx="8">
                        <c:v>1.47E-2</c:v>
                      </c:pt>
                      <c:pt idx="9">
                        <c:v>1.2500000000000001E-2</c:v>
                      </c:pt>
                      <c:pt idx="10">
                        <c:v>2.07E-2</c:v>
                      </c:pt>
                      <c:pt idx="11">
                        <c:v>1.6999999999999999E-3</c:v>
                      </c:pt>
                      <c:pt idx="12">
                        <c:v>-1.47E-2</c:v>
                      </c:pt>
                      <c:pt idx="13">
                        <c:v>1.38E-2</c:v>
                      </c:pt>
                      <c:pt idx="14">
                        <c:v>-3.0999999999999999E-3</c:v>
                      </c:pt>
                      <c:pt idx="15">
                        <c:v>5.4800000000000001E-2</c:v>
                      </c:pt>
                      <c:pt idx="16">
                        <c:v>6.1999999999999998E-3</c:v>
                      </c:pt>
                      <c:pt idx="17">
                        <c:v>-1.9699999999999999E-2</c:v>
                      </c:pt>
                      <c:pt idx="18">
                        <c:v>-2.8199999999999999E-2</c:v>
                      </c:pt>
                      <c:pt idx="19">
                        <c:v>1.6999999999999999E-3</c:v>
                      </c:pt>
                      <c:pt idx="20">
                        <c:v>-8.3000000000000001E-3</c:v>
                      </c:pt>
                      <c:pt idx="21">
                        <c:v>1.0500000000000001E-2</c:v>
                      </c:pt>
                      <c:pt idx="22">
                        <c:v>1.4500000000000001E-2</c:v>
                      </c:pt>
                      <c:pt idx="23">
                        <c:v>-1.12E-2</c:v>
                      </c:pt>
                      <c:pt idx="24">
                        <c:v>2.3699999999999999E-2</c:v>
                      </c:pt>
                      <c:pt idx="25">
                        <c:v>-3.5000000000000003E-2</c:v>
                      </c:pt>
                      <c:pt idx="26">
                        <c:v>0</c:v>
                      </c:pt>
                      <c:pt idx="27">
                        <c:v>-2.6599999999999999E-2</c:v>
                      </c:pt>
                      <c:pt idx="28">
                        <c:v>2.52E-2</c:v>
                      </c:pt>
                      <c:pt idx="29">
                        <c:v>1.7899999999999999E-2</c:v>
                      </c:pt>
                      <c:pt idx="30">
                        <c:v>2.4899999999999999E-2</c:v>
                      </c:pt>
                      <c:pt idx="31">
                        <c:v>-1.8100000000000002E-2</c:v>
                      </c:pt>
                      <c:pt idx="32">
                        <c:v>8.6E-3</c:v>
                      </c:pt>
                      <c:pt idx="33">
                        <c:v>1.6E-2</c:v>
                      </c:pt>
                      <c:pt idx="34">
                        <c:v>-3.8699999999999998E-2</c:v>
                      </c:pt>
                      <c:pt idx="35">
                        <c:v>8.3999999999999995E-3</c:v>
                      </c:pt>
                      <c:pt idx="36">
                        <c:v>2.0500000000000001E-2</c:v>
                      </c:pt>
                      <c:pt idx="37">
                        <c:v>6.1000000000000004E-3</c:v>
                      </c:pt>
                      <c:pt idx="38">
                        <c:v>-4.02E-2</c:v>
                      </c:pt>
                      <c:pt idx="39">
                        <c:v>1.0500000000000001E-2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1.6E-2</c:v>
                      </c:pt>
                      <c:pt idx="43">
                        <c:v>-4.5999999999999999E-3</c:v>
                      </c:pt>
                      <c:pt idx="44">
                        <c:v>1.95E-2</c:v>
                      </c:pt>
                      <c:pt idx="45">
                        <c:v>5.1700000000000003E-2</c:v>
                      </c:pt>
                      <c:pt idx="46">
                        <c:v>-4.4999999999999997E-3</c:v>
                      </c:pt>
                      <c:pt idx="47">
                        <c:v>5.3E-3</c:v>
                      </c:pt>
                      <c:pt idx="48">
                        <c:v>-4.2200000000000001E-2</c:v>
                      </c:pt>
                      <c:pt idx="49">
                        <c:v>1.2200000000000001E-2</c:v>
                      </c:pt>
                      <c:pt idx="50">
                        <c:v>2.2599999999999999E-2</c:v>
                      </c:pt>
                      <c:pt idx="51">
                        <c:v>-4.2599999999999999E-2</c:v>
                      </c:pt>
                      <c:pt idx="52">
                        <c:v>1.7600000000000001E-2</c:v>
                      </c:pt>
                      <c:pt idx="53">
                        <c:v>3.3399999999999999E-2</c:v>
                      </c:pt>
                      <c:pt idx="54">
                        <c:v>9.74E-2</c:v>
                      </c:pt>
                      <c:pt idx="55">
                        <c:v>-2.3199999999999998E-2</c:v>
                      </c:pt>
                      <c:pt idx="56">
                        <c:v>5.3199999999999997E-2</c:v>
                      </c:pt>
                      <c:pt idx="57">
                        <c:v>2.7199999999999998E-2</c:v>
                      </c:pt>
                      <c:pt idx="58">
                        <c:v>-5.1200000000000002E-2</c:v>
                      </c:pt>
                      <c:pt idx="59">
                        <c:v>4.0899999999999999E-2</c:v>
                      </c:pt>
                      <c:pt idx="60">
                        <c:v>-5.1700000000000003E-2</c:v>
                      </c:pt>
                      <c:pt idx="61">
                        <c:v>-6.1999999999999998E-3</c:v>
                      </c:pt>
                      <c:pt idx="62">
                        <c:v>-0.113</c:v>
                      </c:pt>
                      <c:pt idx="63">
                        <c:v>-6.8999999999999999E-3</c:v>
                      </c:pt>
                      <c:pt idx="64">
                        <c:v>-2.0500000000000001E-2</c:v>
                      </c:pt>
                      <c:pt idx="65">
                        <c:v>-7.9799999999999996E-2</c:v>
                      </c:pt>
                      <c:pt idx="66">
                        <c:v>-3.9800000000000002E-2</c:v>
                      </c:pt>
                      <c:pt idx="67">
                        <c:v>-1.29E-2</c:v>
                      </c:pt>
                      <c:pt idx="68">
                        <c:v>1.7000000000000001E-2</c:v>
                      </c:pt>
                      <c:pt idx="69">
                        <c:v>4.4999999999999997E-3</c:v>
                      </c:pt>
                      <c:pt idx="70">
                        <c:v>7.4999999999999997E-3</c:v>
                      </c:pt>
                      <c:pt idx="71">
                        <c:v>-4.1399999999999999E-2</c:v>
                      </c:pt>
                      <c:pt idx="72">
                        <c:v>-3.27E-2</c:v>
                      </c:pt>
                      <c:pt idx="73">
                        <c:v>8.0000000000000004E-4</c:v>
                      </c:pt>
                      <c:pt idx="74">
                        <c:v>-2.0299999999999999E-2</c:v>
                      </c:pt>
                      <c:pt idx="75">
                        <c:v>-3.9300000000000002E-2</c:v>
                      </c:pt>
                      <c:pt idx="76">
                        <c:v>-1.0699999999999999E-2</c:v>
                      </c:pt>
                      <c:pt idx="77">
                        <c:v>-6.1999999999999998E-3</c:v>
                      </c:pt>
                      <c:pt idx="78">
                        <c:v>7.7999999999999996E-3</c:v>
                      </c:pt>
                      <c:pt idx="79">
                        <c:v>-5.1999999999999998E-3</c:v>
                      </c:pt>
                      <c:pt idx="80">
                        <c:v>3.0999999999999999E-3</c:v>
                      </c:pt>
                      <c:pt idx="81">
                        <c:v>2.9999999999999997E-4</c:v>
                      </c:pt>
                      <c:pt idx="82">
                        <c:v>-2.8999999999999998E-3</c:v>
                      </c:pt>
                      <c:pt idx="83">
                        <c:v>5.7999999999999996E-3</c:v>
                      </c:pt>
                      <c:pt idx="84">
                        <c:v>9.4999999999999998E-3</c:v>
                      </c:pt>
                      <c:pt idx="85">
                        <c:v>-1.1000000000000001E-3</c:v>
                      </c:pt>
                      <c:pt idx="86">
                        <c:v>-1.6000000000000001E-3</c:v>
                      </c:pt>
                      <c:pt idx="87">
                        <c:v>7.7000000000000002E-3</c:v>
                      </c:pt>
                      <c:pt idx="88">
                        <c:v>1.29E-2</c:v>
                      </c:pt>
                      <c:pt idx="89">
                        <c:v>1.8599999999999998E-2</c:v>
                      </c:pt>
                      <c:pt idx="90">
                        <c:v>4.1000000000000003E-3</c:v>
                      </c:pt>
                      <c:pt idx="91">
                        <c:v>-1.09E-2</c:v>
                      </c:pt>
                      <c:pt idx="92">
                        <c:v>-1.37E-2</c:v>
                      </c:pt>
                      <c:pt idx="93">
                        <c:v>5.7000000000000002E-3</c:v>
                      </c:pt>
                      <c:pt idx="94">
                        <c:v>1.04E-2</c:v>
                      </c:pt>
                      <c:pt idx="95">
                        <c:v>-2.5499999999999998E-2</c:v>
                      </c:pt>
                      <c:pt idx="96">
                        <c:v>1.0699999999999999E-2</c:v>
                      </c:pt>
                      <c:pt idx="97">
                        <c:v>-8.5000000000000006E-3</c:v>
                      </c:pt>
                      <c:pt idx="98">
                        <c:v>-5.0000000000000001E-3</c:v>
                      </c:pt>
                      <c:pt idx="99">
                        <c:v>-3.2000000000000002E-3</c:v>
                      </c:pt>
                      <c:pt idx="100">
                        <c:v>-1.2999999999999999E-3</c:v>
                      </c:pt>
                      <c:pt idx="101">
                        <c:v>8.8000000000000005E-3</c:v>
                      </c:pt>
                      <c:pt idx="102">
                        <c:v>1.6000000000000001E-3</c:v>
                      </c:pt>
                      <c:pt idx="103">
                        <c:v>-1.6000000000000001E-3</c:v>
                      </c:pt>
                      <c:pt idx="104">
                        <c:v>-5.0000000000000001E-4</c:v>
                      </c:pt>
                      <c:pt idx="105">
                        <c:v>-4.1999999999999997E-3</c:v>
                      </c:pt>
                      <c:pt idx="106">
                        <c:v>-5.0000000000000001E-4</c:v>
                      </c:pt>
                      <c:pt idx="107">
                        <c:v>5.5999999999999999E-3</c:v>
                      </c:pt>
                      <c:pt idx="108">
                        <c:v>2.8999999999999998E-3</c:v>
                      </c:pt>
                      <c:pt idx="109">
                        <c:v>2.8999999999999998E-3</c:v>
                      </c:pt>
                      <c:pt idx="110">
                        <c:v>-4.0000000000000001E-3</c:v>
                      </c:pt>
                      <c:pt idx="111">
                        <c:v>-7.4000000000000003E-3</c:v>
                      </c:pt>
                      <c:pt idx="112">
                        <c:v>1.4200000000000001E-2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-1.09E-2</c:v>
                      </c:pt>
                      <c:pt idx="116">
                        <c:v>1.1000000000000001E-3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1.2999999999999999E-3</c:v>
                      </c:pt>
                      <c:pt idx="121">
                        <c:v>0.01</c:v>
                      </c:pt>
                      <c:pt idx="122">
                        <c:v>-2.3999999999999998E-3</c:v>
                      </c:pt>
                      <c:pt idx="123">
                        <c:v>-8.0000000000000004E-4</c:v>
                      </c:pt>
                      <c:pt idx="124">
                        <c:v>-7.1999999999999998E-3</c:v>
                      </c:pt>
                      <c:pt idx="125">
                        <c:v>1.21E-2</c:v>
                      </c:pt>
                      <c:pt idx="126">
                        <c:v>4.8999999999999998E-3</c:v>
                      </c:pt>
                      <c:pt idx="127">
                        <c:v>5.4000000000000003E-3</c:v>
                      </c:pt>
                      <c:pt idx="128">
                        <c:v>6.0000000000000001E-3</c:v>
                      </c:pt>
                      <c:pt idx="129">
                        <c:v>-5.0000000000000001E-4</c:v>
                      </c:pt>
                      <c:pt idx="130">
                        <c:v>-5.7000000000000002E-3</c:v>
                      </c:pt>
                      <c:pt idx="131">
                        <c:v>1.04E-2</c:v>
                      </c:pt>
                      <c:pt idx="132">
                        <c:v>-1.1000000000000001E-3</c:v>
                      </c:pt>
                      <c:pt idx="133">
                        <c:v>1.2999999999999999E-2</c:v>
                      </c:pt>
                      <c:pt idx="134">
                        <c:v>-5.0000000000000001E-3</c:v>
                      </c:pt>
                      <c:pt idx="135">
                        <c:v>-2.0299999999999999E-2</c:v>
                      </c:pt>
                      <c:pt idx="136">
                        <c:v>5.0000000000000001E-4</c:v>
                      </c:pt>
                      <c:pt idx="137">
                        <c:v>-1.6000000000000001E-3</c:v>
                      </c:pt>
                      <c:pt idx="138">
                        <c:v>5.0000000000000001E-4</c:v>
                      </c:pt>
                      <c:pt idx="139">
                        <c:v>-2.9999999999999997E-4</c:v>
                      </c:pt>
                      <c:pt idx="140">
                        <c:v>6.7999999999999996E-3</c:v>
                      </c:pt>
                      <c:pt idx="141">
                        <c:v>-5.0000000000000001E-4</c:v>
                      </c:pt>
                      <c:pt idx="142">
                        <c:v>0</c:v>
                      </c:pt>
                      <c:pt idx="143">
                        <c:v>-2.3999999999999998E-3</c:v>
                      </c:pt>
                      <c:pt idx="144">
                        <c:v>-8.0000000000000004E-4</c:v>
                      </c:pt>
                      <c:pt idx="145">
                        <c:v>-2.7000000000000001E-3</c:v>
                      </c:pt>
                      <c:pt idx="146">
                        <c:v>5.4000000000000003E-3</c:v>
                      </c:pt>
                      <c:pt idx="147">
                        <c:v>-2.3999999999999998E-3</c:v>
                      </c:pt>
                      <c:pt idx="148">
                        <c:v>-4.8999999999999998E-3</c:v>
                      </c:pt>
                      <c:pt idx="149">
                        <c:v>4.5999999999999999E-3</c:v>
                      </c:pt>
                      <c:pt idx="150">
                        <c:v>1.4E-3</c:v>
                      </c:pt>
                      <c:pt idx="151">
                        <c:v>-2.2000000000000001E-3</c:v>
                      </c:pt>
                      <c:pt idx="152">
                        <c:v>4.8999999999999998E-3</c:v>
                      </c:pt>
                      <c:pt idx="153">
                        <c:v>2.7000000000000001E-3</c:v>
                      </c:pt>
                      <c:pt idx="154">
                        <c:v>3.3E-3</c:v>
                      </c:pt>
                      <c:pt idx="155">
                        <c:v>1.1900000000000001E-2</c:v>
                      </c:pt>
                      <c:pt idx="156">
                        <c:v>1.4E-3</c:v>
                      </c:pt>
                      <c:pt idx="157">
                        <c:v>-2.9999999999999997E-4</c:v>
                      </c:pt>
                      <c:pt idx="158">
                        <c:v>-2.9999999999999997E-4</c:v>
                      </c:pt>
                      <c:pt idx="159">
                        <c:v>-2.8E-3</c:v>
                      </c:pt>
                      <c:pt idx="160">
                        <c:v>1.9E-3</c:v>
                      </c:pt>
                      <c:pt idx="161">
                        <c:v>8.0000000000000004E-4</c:v>
                      </c:pt>
                      <c:pt idx="162">
                        <c:v>3.5999999999999999E-3</c:v>
                      </c:pt>
                      <c:pt idx="163">
                        <c:v>1.4E-3</c:v>
                      </c:pt>
                      <c:pt idx="164">
                        <c:v>2.9999999999999997E-4</c:v>
                      </c:pt>
                      <c:pt idx="165">
                        <c:v>5.5999999999999999E-3</c:v>
                      </c:pt>
                      <c:pt idx="166">
                        <c:v>-4.4999999999999997E-3</c:v>
                      </c:pt>
                      <c:pt idx="167">
                        <c:v>-1.4E-3</c:v>
                      </c:pt>
                      <c:pt idx="168">
                        <c:v>2.9999999999999997E-4</c:v>
                      </c:pt>
                      <c:pt idx="169">
                        <c:v>1.35E-2</c:v>
                      </c:pt>
                      <c:pt idx="170">
                        <c:v>-3.3999999999999998E-3</c:v>
                      </c:pt>
                      <c:pt idx="171">
                        <c:v>2.0400000000000001E-2</c:v>
                      </c:pt>
                      <c:pt idx="172">
                        <c:v>1.0999999999999999E-2</c:v>
                      </c:pt>
                      <c:pt idx="173">
                        <c:v>6.4000000000000003E-3</c:v>
                      </c:pt>
                      <c:pt idx="174">
                        <c:v>-8.6999999999999994E-3</c:v>
                      </c:pt>
                      <c:pt idx="175">
                        <c:v>7.9000000000000008E-3</c:v>
                      </c:pt>
                      <c:pt idx="176">
                        <c:v>6.4999999999999997E-3</c:v>
                      </c:pt>
                      <c:pt idx="177">
                        <c:v>-5.9999999999999995E-4</c:v>
                      </c:pt>
                      <c:pt idx="178">
                        <c:v>-2.9600000000000001E-2</c:v>
                      </c:pt>
                      <c:pt idx="179">
                        <c:v>-1.21E-2</c:v>
                      </c:pt>
                      <c:pt idx="180">
                        <c:v>7.1000000000000004E-3</c:v>
                      </c:pt>
                      <c:pt idx="181">
                        <c:v>3.7000000000000002E-3</c:v>
                      </c:pt>
                      <c:pt idx="182">
                        <c:v>6.8999999999999999E-3</c:v>
                      </c:pt>
                      <c:pt idx="183">
                        <c:v>-7.1000000000000004E-3</c:v>
                      </c:pt>
                      <c:pt idx="184">
                        <c:v>-1.6999999999999999E-3</c:v>
                      </c:pt>
                      <c:pt idx="185">
                        <c:v>-8.3999999999999995E-3</c:v>
                      </c:pt>
                      <c:pt idx="186">
                        <c:v>3.7000000000000002E-3</c:v>
                      </c:pt>
                      <c:pt idx="187">
                        <c:v>5.4000000000000003E-3</c:v>
                      </c:pt>
                      <c:pt idx="188">
                        <c:v>3.0999999999999999E-3</c:v>
                      </c:pt>
                      <c:pt idx="189">
                        <c:v>-1.1000000000000001E-3</c:v>
                      </c:pt>
                      <c:pt idx="190">
                        <c:v>-7.9000000000000008E-3</c:v>
                      </c:pt>
                      <c:pt idx="191">
                        <c:v>3.7000000000000002E-3</c:v>
                      </c:pt>
                      <c:pt idx="192">
                        <c:v>8.0000000000000002E-3</c:v>
                      </c:pt>
                      <c:pt idx="193">
                        <c:v>4.0000000000000001E-3</c:v>
                      </c:pt>
                      <c:pt idx="194">
                        <c:v>1.6999999999999999E-3</c:v>
                      </c:pt>
                      <c:pt idx="195">
                        <c:v>5.9999999999999995E-4</c:v>
                      </c:pt>
                      <c:pt idx="196">
                        <c:v>2.5999999999999999E-3</c:v>
                      </c:pt>
                      <c:pt idx="197">
                        <c:v>9.5999999999999992E-3</c:v>
                      </c:pt>
                      <c:pt idx="198">
                        <c:v>1.03E-2</c:v>
                      </c:pt>
                      <c:pt idx="199">
                        <c:v>-4.7000000000000002E-3</c:v>
                      </c:pt>
                      <c:pt idx="200">
                        <c:v>3.2000000000000002E-3</c:v>
                      </c:pt>
                      <c:pt idx="201">
                        <c:v>2.3E-3</c:v>
                      </c:pt>
                      <c:pt idx="202">
                        <c:v>1.34E-2</c:v>
                      </c:pt>
                      <c:pt idx="203">
                        <c:v>1.5E-3</c:v>
                      </c:pt>
                      <c:pt idx="204">
                        <c:v>4.1999999999999997E-3</c:v>
                      </c:pt>
                      <c:pt idx="205">
                        <c:v>2.0999999999999999E-3</c:v>
                      </c:pt>
                      <c:pt idx="206">
                        <c:v>-7.7000000000000002E-3</c:v>
                      </c:pt>
                      <c:pt idx="207">
                        <c:v>-6.7999999999999996E-3</c:v>
                      </c:pt>
                      <c:pt idx="208">
                        <c:v>1.29E-2</c:v>
                      </c:pt>
                      <c:pt idx="209">
                        <c:v>-6.1999999999999998E-3</c:v>
                      </c:pt>
                      <c:pt idx="210">
                        <c:v>1.26E-2</c:v>
                      </c:pt>
                      <c:pt idx="211">
                        <c:v>1.34E-2</c:v>
                      </c:pt>
                      <c:pt idx="212">
                        <c:v>0</c:v>
                      </c:pt>
                      <c:pt idx="213">
                        <c:v>-2.3199999999999998E-2</c:v>
                      </c:pt>
                      <c:pt idx="214">
                        <c:v>1.0200000000000001E-2</c:v>
                      </c:pt>
                      <c:pt idx="215">
                        <c:v>5.9999999999999995E-4</c:v>
                      </c:pt>
                      <c:pt idx="216">
                        <c:v>-1.04E-2</c:v>
                      </c:pt>
                      <c:pt idx="217">
                        <c:v>1.7299999999999999E-2</c:v>
                      </c:pt>
                      <c:pt idx="218">
                        <c:v>3.0000000000000001E-3</c:v>
                      </c:pt>
                      <c:pt idx="219">
                        <c:v>-5.7000000000000002E-3</c:v>
                      </c:pt>
                      <c:pt idx="220">
                        <c:v>-1.9800000000000002E-2</c:v>
                      </c:pt>
                      <c:pt idx="221">
                        <c:v>-2.9899999999999999E-2</c:v>
                      </c:pt>
                      <c:pt idx="222">
                        <c:v>5.4999999999999997E-3</c:v>
                      </c:pt>
                      <c:pt idx="223">
                        <c:v>8.9999999999999998E-4</c:v>
                      </c:pt>
                      <c:pt idx="224">
                        <c:v>-1.84E-2</c:v>
                      </c:pt>
                      <c:pt idx="225">
                        <c:v>8.9999999999999998E-4</c:v>
                      </c:pt>
                      <c:pt idx="226">
                        <c:v>3.3999999999999998E-3</c:v>
                      </c:pt>
                      <c:pt idx="227">
                        <c:v>-5.4000000000000003E-3</c:v>
                      </c:pt>
                      <c:pt idx="228">
                        <c:v>-8.0000000000000004E-4</c:v>
                      </c:pt>
                      <c:pt idx="229">
                        <c:v>1.41E-2</c:v>
                      </c:pt>
                      <c:pt idx="230">
                        <c:v>3.2000000000000002E-3</c:v>
                      </c:pt>
                      <c:pt idx="231">
                        <c:v>-2E-3</c:v>
                      </c:pt>
                      <c:pt idx="232">
                        <c:v>-4.5999999999999999E-3</c:v>
                      </c:pt>
                      <c:pt idx="233">
                        <c:v>-5.1000000000000004E-3</c:v>
                      </c:pt>
                      <c:pt idx="234">
                        <c:v>3.3999999999999998E-3</c:v>
                      </c:pt>
                      <c:pt idx="235">
                        <c:v>3.2000000000000002E-3</c:v>
                      </c:pt>
                      <c:pt idx="236">
                        <c:v>-2.9999999999999997E-4</c:v>
                      </c:pt>
                      <c:pt idx="237">
                        <c:v>-1.1000000000000001E-3</c:v>
                      </c:pt>
                      <c:pt idx="238">
                        <c:v>-2E-3</c:v>
                      </c:pt>
                      <c:pt idx="239">
                        <c:v>-4.3E-3</c:v>
                      </c:pt>
                      <c:pt idx="240">
                        <c:v>-2.9999999999999997E-4</c:v>
                      </c:pt>
                      <c:pt idx="241">
                        <c:v>-4.7999999999999996E-3</c:v>
                      </c:pt>
                      <c:pt idx="242">
                        <c:v>1.4E-3</c:v>
                      </c:pt>
                      <c:pt idx="243">
                        <c:v>8.6E-3</c:v>
                      </c:pt>
                      <c:pt idx="244">
                        <c:v>3.7000000000000002E-3</c:v>
                      </c:pt>
                      <c:pt idx="245">
                        <c:v>5.7999999999999996E-3</c:v>
                      </c:pt>
                      <c:pt idx="246">
                        <c:v>9.5999999999999992E-3</c:v>
                      </c:pt>
                      <c:pt idx="247">
                        <c:v>8.9999999999999998E-4</c:v>
                      </c:pt>
                      <c:pt idx="248">
                        <c:v>-2E-3</c:v>
                      </c:pt>
                      <c:pt idx="249">
                        <c:v>-1.1999999999999999E-3</c:v>
                      </c:pt>
                      <c:pt idx="250">
                        <c:v>-2E-3</c:v>
                      </c:pt>
                      <c:pt idx="251">
                        <c:v>2.0999999999999999E-3</c:v>
                      </c:pt>
                      <c:pt idx="252">
                        <c:v>4.8999999999999998E-3</c:v>
                      </c:pt>
                      <c:pt idx="253">
                        <c:v>-8.9999999999999998E-4</c:v>
                      </c:pt>
                      <c:pt idx="254">
                        <c:v>2.07E-2</c:v>
                      </c:pt>
                      <c:pt idx="255">
                        <c:v>3.3E-3</c:v>
                      </c:pt>
                      <c:pt idx="256">
                        <c:v>-3.8E-3</c:v>
                      </c:pt>
                      <c:pt idx="257">
                        <c:v>8.9999999999999998E-4</c:v>
                      </c:pt>
                      <c:pt idx="258">
                        <c:v>-4.7000000000000002E-3</c:v>
                      </c:pt>
                      <c:pt idx="259">
                        <c:v>5.0000000000000001E-3</c:v>
                      </c:pt>
                      <c:pt idx="260">
                        <c:v>3.8999999999999998E-3</c:v>
                      </c:pt>
                      <c:pt idx="261">
                        <c:v>1.23E-2</c:v>
                      </c:pt>
                      <c:pt idx="262">
                        <c:v>-1.5E-3</c:v>
                      </c:pt>
                      <c:pt idx="263">
                        <c:v>5.9999999999999995E-4</c:v>
                      </c:pt>
                      <c:pt idx="264">
                        <c:v>1.3100000000000001E-2</c:v>
                      </c:pt>
                      <c:pt idx="265">
                        <c:v>4.8999999999999998E-3</c:v>
                      </c:pt>
                      <c:pt idx="266">
                        <c:v>-1.15E-2</c:v>
                      </c:pt>
                      <c:pt idx="267">
                        <c:v>7.6E-3</c:v>
                      </c:pt>
                      <c:pt idx="268">
                        <c:v>-1.4999999999999999E-2</c:v>
                      </c:pt>
                      <c:pt idx="269">
                        <c:v>-4.1999999999999997E-3</c:v>
                      </c:pt>
                      <c:pt idx="270">
                        <c:v>5.1000000000000004E-3</c:v>
                      </c:pt>
                      <c:pt idx="271">
                        <c:v>6.0000000000000001E-3</c:v>
                      </c:pt>
                      <c:pt idx="272">
                        <c:v>-1.6299999999999999E-2</c:v>
                      </c:pt>
                      <c:pt idx="273">
                        <c:v>1.1999999999999999E-3</c:v>
                      </c:pt>
                      <c:pt idx="274">
                        <c:v>6.3E-3</c:v>
                      </c:pt>
                      <c:pt idx="275">
                        <c:v>-1.6199999999999999E-2</c:v>
                      </c:pt>
                      <c:pt idx="276">
                        <c:v>-1.8E-3</c:v>
                      </c:pt>
                      <c:pt idx="277">
                        <c:v>1.67E-2</c:v>
                      </c:pt>
                      <c:pt idx="278">
                        <c:v>7.4999999999999997E-3</c:v>
                      </c:pt>
                      <c:pt idx="279">
                        <c:v>1.1900000000000001E-2</c:v>
                      </c:pt>
                      <c:pt idx="280">
                        <c:v>-1.35E-2</c:v>
                      </c:pt>
                      <c:pt idx="281">
                        <c:v>6.3E-3</c:v>
                      </c:pt>
                      <c:pt idx="282">
                        <c:v>-1.9E-2</c:v>
                      </c:pt>
                      <c:pt idx="283">
                        <c:v>6.3E-3</c:v>
                      </c:pt>
                      <c:pt idx="284">
                        <c:v>-1.9599999999999999E-2</c:v>
                      </c:pt>
                      <c:pt idx="285">
                        <c:v>-8.0999999999999996E-3</c:v>
                      </c:pt>
                      <c:pt idx="286">
                        <c:v>3.2000000000000002E-3</c:v>
                      </c:pt>
                      <c:pt idx="287">
                        <c:v>-4.3E-3</c:v>
                      </c:pt>
                      <c:pt idx="288">
                        <c:v>0</c:v>
                      </c:pt>
                      <c:pt idx="289">
                        <c:v>3.5000000000000001E-3</c:v>
                      </c:pt>
                      <c:pt idx="290">
                        <c:v>1.5E-3</c:v>
                      </c:pt>
                      <c:pt idx="291">
                        <c:v>2.8999999999999998E-3</c:v>
                      </c:pt>
                      <c:pt idx="292">
                        <c:v>-1.6999999999999999E-3</c:v>
                      </c:pt>
                      <c:pt idx="293">
                        <c:v>-1.5E-3</c:v>
                      </c:pt>
                      <c:pt idx="294">
                        <c:v>3.2000000000000002E-3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5.3E-3</c:v>
                      </c:pt>
                      <c:pt idx="298">
                        <c:v>3.8E-3</c:v>
                      </c:pt>
                      <c:pt idx="299">
                        <c:v>4.7000000000000002E-3</c:v>
                      </c:pt>
                      <c:pt idx="300">
                        <c:v>8.9999999999999998E-4</c:v>
                      </c:pt>
                      <c:pt idx="301">
                        <c:v>3.0000000000000001E-3</c:v>
                      </c:pt>
                      <c:pt idx="302">
                        <c:v>4.4999999999999997E-3</c:v>
                      </c:pt>
                      <c:pt idx="303">
                        <c:v>0</c:v>
                      </c:pt>
                      <c:pt idx="304">
                        <c:v>-2.7000000000000001E-3</c:v>
                      </c:pt>
                      <c:pt idx="305">
                        <c:v>-4.4000000000000003E-3</c:v>
                      </c:pt>
                      <c:pt idx="306">
                        <c:v>1.8E-3</c:v>
                      </c:pt>
                      <c:pt idx="307">
                        <c:v>3.0000000000000001E-3</c:v>
                      </c:pt>
                      <c:pt idx="308">
                        <c:v>1.11E-2</c:v>
                      </c:pt>
                      <c:pt idx="309">
                        <c:v>3.0000000000000001E-3</c:v>
                      </c:pt>
                      <c:pt idx="310">
                        <c:v>1.1900000000000001E-2</c:v>
                      </c:pt>
                      <c:pt idx="311">
                        <c:v>9.5999999999999992E-3</c:v>
                      </c:pt>
                      <c:pt idx="312">
                        <c:v>-2.9999999999999997E-4</c:v>
                      </c:pt>
                      <c:pt idx="313">
                        <c:v>8.9999999999999998E-4</c:v>
                      </c:pt>
                      <c:pt idx="314">
                        <c:v>5.5999999999999999E-3</c:v>
                      </c:pt>
                      <c:pt idx="315">
                        <c:v>0</c:v>
                      </c:pt>
                      <c:pt idx="316">
                        <c:v>-2.07E-2</c:v>
                      </c:pt>
                      <c:pt idx="317">
                        <c:v>-1.8E-3</c:v>
                      </c:pt>
                      <c:pt idx="318">
                        <c:v>-9.9000000000000008E-3</c:v>
                      </c:pt>
                      <c:pt idx="319">
                        <c:v>7.6E-3</c:v>
                      </c:pt>
                      <c:pt idx="320">
                        <c:v>2.9999999999999997E-4</c:v>
                      </c:pt>
                      <c:pt idx="321">
                        <c:v>1.21E-2</c:v>
                      </c:pt>
                      <c:pt idx="322">
                        <c:v>6.6E-3</c:v>
                      </c:pt>
                      <c:pt idx="323">
                        <c:v>4.7999999999999996E-3</c:v>
                      </c:pt>
                      <c:pt idx="324">
                        <c:v>1.1999999999999999E-3</c:v>
                      </c:pt>
                      <c:pt idx="325">
                        <c:v>4.8999999999999998E-3</c:v>
                      </c:pt>
                      <c:pt idx="326">
                        <c:v>-5.4000000000000003E-3</c:v>
                      </c:pt>
                      <c:pt idx="327">
                        <c:v>-5.7000000000000002E-3</c:v>
                      </c:pt>
                      <c:pt idx="328">
                        <c:v>-2.9999999999999997E-4</c:v>
                      </c:pt>
                      <c:pt idx="329">
                        <c:v>3.3E-3</c:v>
                      </c:pt>
                      <c:pt idx="330">
                        <c:v>8.9999999999999998E-4</c:v>
                      </c:pt>
                      <c:pt idx="331">
                        <c:v>4.1999999999999997E-3</c:v>
                      </c:pt>
                      <c:pt idx="332">
                        <c:v>5.7999999999999996E-3</c:v>
                      </c:pt>
                      <c:pt idx="333">
                        <c:v>-3.5999999999999999E-3</c:v>
                      </c:pt>
                      <c:pt idx="334">
                        <c:v>3.7000000000000002E-3</c:v>
                      </c:pt>
                      <c:pt idx="335">
                        <c:v>2.8E-3</c:v>
                      </c:pt>
                      <c:pt idx="336">
                        <c:v>2.8E-3</c:v>
                      </c:pt>
                      <c:pt idx="337">
                        <c:v>5.9999999999999995E-4</c:v>
                      </c:pt>
                      <c:pt idx="338">
                        <c:v>7.1000000000000004E-3</c:v>
                      </c:pt>
                      <c:pt idx="339">
                        <c:v>-1.9E-3</c:v>
                      </c:pt>
                      <c:pt idx="340">
                        <c:v>5.9999999999999995E-4</c:v>
                      </c:pt>
                      <c:pt idx="341">
                        <c:v>1.7899999999999999E-2</c:v>
                      </c:pt>
                      <c:pt idx="342">
                        <c:v>-6.1999999999999998E-3</c:v>
                      </c:pt>
                      <c:pt idx="343">
                        <c:v>3.3999999999999998E-3</c:v>
                      </c:pt>
                      <c:pt idx="344">
                        <c:v>8.8000000000000005E-3</c:v>
                      </c:pt>
                      <c:pt idx="345">
                        <c:v>1.0200000000000001E-2</c:v>
                      </c:pt>
                      <c:pt idx="346">
                        <c:v>-6.3E-3</c:v>
                      </c:pt>
                      <c:pt idx="347">
                        <c:v>-1.6799999999999999E-2</c:v>
                      </c:pt>
                      <c:pt idx="348">
                        <c:v>-5.9999999999999995E-4</c:v>
                      </c:pt>
                      <c:pt idx="349">
                        <c:v>1.7100000000000001E-2</c:v>
                      </c:pt>
                      <c:pt idx="350">
                        <c:v>-4.4000000000000003E-3</c:v>
                      </c:pt>
                      <c:pt idx="351">
                        <c:v>5.1000000000000004E-3</c:v>
                      </c:pt>
                      <c:pt idx="352">
                        <c:v>1.2999999999999999E-3</c:v>
                      </c:pt>
                      <c:pt idx="353">
                        <c:v>1.2999999999999999E-3</c:v>
                      </c:pt>
                      <c:pt idx="354">
                        <c:v>5.4000000000000003E-3</c:v>
                      </c:pt>
                      <c:pt idx="355">
                        <c:v>-8.8999999999999999E-3</c:v>
                      </c:pt>
                      <c:pt idx="356">
                        <c:v>1.1900000000000001E-2</c:v>
                      </c:pt>
                      <c:pt idx="357">
                        <c:v>5.1999999999999998E-3</c:v>
                      </c:pt>
                      <c:pt idx="358">
                        <c:v>1E-3</c:v>
                      </c:pt>
                      <c:pt idx="359">
                        <c:v>-3.8999999999999998E-3</c:v>
                      </c:pt>
                      <c:pt idx="360">
                        <c:v>-4.7999999999999996E-3</c:v>
                      </c:pt>
                      <c:pt idx="361">
                        <c:v>2.2599999999999999E-2</c:v>
                      </c:pt>
                      <c:pt idx="362">
                        <c:v>-2E-3</c:v>
                      </c:pt>
                      <c:pt idx="363">
                        <c:v>2.3E-3</c:v>
                      </c:pt>
                      <c:pt idx="364">
                        <c:v>4.8999999999999998E-3</c:v>
                      </c:pt>
                      <c:pt idx="365">
                        <c:v>-4.5999999999999999E-3</c:v>
                      </c:pt>
                      <c:pt idx="366">
                        <c:v>-1E-3</c:v>
                      </c:pt>
                      <c:pt idx="367">
                        <c:v>-1.6000000000000001E-3</c:v>
                      </c:pt>
                      <c:pt idx="368">
                        <c:v>4.5999999999999999E-3</c:v>
                      </c:pt>
                      <c:pt idx="369">
                        <c:v>1.06E-2</c:v>
                      </c:pt>
                      <c:pt idx="370">
                        <c:v>-3.3E-3</c:v>
                      </c:pt>
                      <c:pt idx="371">
                        <c:v>2.75E-2</c:v>
                      </c:pt>
                      <c:pt idx="372">
                        <c:v>-1.0699999999999999E-2</c:v>
                      </c:pt>
                      <c:pt idx="373">
                        <c:v>1.2999999999999999E-3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0BFB-4A27-9AA7-72251ADC0C1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ESTX50'!$H$1</c15:sqref>
                        </c15:formulaRef>
                      </c:ext>
                    </c:extLst>
                    <c:strCache>
                      <c:ptCount val="1"/>
                      <c:pt idx="0">
                        <c:v>2d Price Move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ESTX50'!$H$2:$H$375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3.4700000000000002E-2</c:v>
                      </c:pt>
                      <c:pt idx="1">
                        <c:v>3.6799999999999999E-2</c:v>
                      </c:pt>
                      <c:pt idx="2">
                        <c:v>3.4299999999999997E-2</c:v>
                      </c:pt>
                      <c:pt idx="3">
                        <c:v>5.2999999999999999E-2</c:v>
                      </c:pt>
                      <c:pt idx="4">
                        <c:v>3.2500000000000001E-2</c:v>
                      </c:pt>
                      <c:pt idx="5">
                        <c:v>1.6000000000000001E-3</c:v>
                      </c:pt>
                      <c:pt idx="6">
                        <c:v>2.5999999999999999E-3</c:v>
                      </c:pt>
                      <c:pt idx="7">
                        <c:v>3.27E-2</c:v>
                      </c:pt>
                      <c:pt idx="8">
                        <c:v>2.7400000000000001E-2</c:v>
                      </c:pt>
                      <c:pt idx="9">
                        <c:v>3.3500000000000002E-2</c:v>
                      </c:pt>
                      <c:pt idx="10">
                        <c:v>2.2499999999999999E-2</c:v>
                      </c:pt>
                      <c:pt idx="11">
                        <c:v>-1.29E-2</c:v>
                      </c:pt>
                      <c:pt idx="12">
                        <c:v>-1E-3</c:v>
                      </c:pt>
                      <c:pt idx="13">
                        <c:v>1.0699999999999999E-2</c:v>
                      </c:pt>
                      <c:pt idx="14">
                        <c:v>5.16E-2</c:v>
                      </c:pt>
                      <c:pt idx="15">
                        <c:v>6.1400000000000003E-2</c:v>
                      </c:pt>
                      <c:pt idx="16">
                        <c:v>-1.3599999999999999E-2</c:v>
                      </c:pt>
                      <c:pt idx="17">
                        <c:v>-4.7399999999999998E-2</c:v>
                      </c:pt>
                      <c:pt idx="18">
                        <c:v>-2.6499999999999999E-2</c:v>
                      </c:pt>
                      <c:pt idx="19">
                        <c:v>-6.6E-3</c:v>
                      </c:pt>
                      <c:pt idx="20">
                        <c:v>2.0999999999999999E-3</c:v>
                      </c:pt>
                      <c:pt idx="21">
                        <c:v>2.52E-2</c:v>
                      </c:pt>
                      <c:pt idx="22">
                        <c:v>3.2000000000000002E-3</c:v>
                      </c:pt>
                      <c:pt idx="23">
                        <c:v>1.2200000000000001E-2</c:v>
                      </c:pt>
                      <c:pt idx="24">
                        <c:v>-1.21E-2</c:v>
                      </c:pt>
                      <c:pt idx="25">
                        <c:v>-3.5000000000000003E-2</c:v>
                      </c:pt>
                      <c:pt idx="26">
                        <c:v>-2.6599999999999999E-2</c:v>
                      </c:pt>
                      <c:pt idx="27">
                        <c:v>-2.0999999999999999E-3</c:v>
                      </c:pt>
                      <c:pt idx="28">
                        <c:v>4.36E-2</c:v>
                      </c:pt>
                      <c:pt idx="29">
                        <c:v>4.3299999999999998E-2</c:v>
                      </c:pt>
                      <c:pt idx="30">
                        <c:v>6.4000000000000003E-3</c:v>
                      </c:pt>
                      <c:pt idx="31">
                        <c:v>-9.5999999999999992E-3</c:v>
                      </c:pt>
                      <c:pt idx="32">
                        <c:v>2.47E-2</c:v>
                      </c:pt>
                      <c:pt idx="33">
                        <c:v>-2.3400000000000001E-2</c:v>
                      </c:pt>
                      <c:pt idx="34">
                        <c:v>-3.0599999999999999E-2</c:v>
                      </c:pt>
                      <c:pt idx="35">
                        <c:v>2.9100000000000001E-2</c:v>
                      </c:pt>
                      <c:pt idx="36">
                        <c:v>2.6700000000000002E-2</c:v>
                      </c:pt>
                      <c:pt idx="37">
                        <c:v>-3.4299999999999997E-2</c:v>
                      </c:pt>
                      <c:pt idx="38">
                        <c:v>-3.0099999999999998E-2</c:v>
                      </c:pt>
                      <c:pt idx="39">
                        <c:v>1.0500000000000001E-2</c:v>
                      </c:pt>
                      <c:pt idx="40">
                        <c:v>0</c:v>
                      </c:pt>
                      <c:pt idx="41">
                        <c:v>1.6E-2</c:v>
                      </c:pt>
                      <c:pt idx="42">
                        <c:v>1.1299999999999999E-2</c:v>
                      </c:pt>
                      <c:pt idx="43">
                        <c:v>1.4800000000000001E-2</c:v>
                      </c:pt>
                      <c:pt idx="44">
                        <c:v>7.22E-2</c:v>
                      </c:pt>
                      <c:pt idx="45">
                        <c:v>4.6899999999999997E-2</c:v>
                      </c:pt>
                      <c:pt idx="46">
                        <c:v>8.0000000000000004E-4</c:v>
                      </c:pt>
                      <c:pt idx="47">
                        <c:v>-3.7100000000000001E-2</c:v>
                      </c:pt>
                      <c:pt idx="48">
                        <c:v>-3.0599999999999999E-2</c:v>
                      </c:pt>
                      <c:pt idx="49">
                        <c:v>3.5000000000000003E-2</c:v>
                      </c:pt>
                      <c:pt idx="50">
                        <c:v>-2.0899999999999998E-2</c:v>
                      </c:pt>
                      <c:pt idx="51">
                        <c:v>-2.5700000000000001E-2</c:v>
                      </c:pt>
                      <c:pt idx="52">
                        <c:v>5.16E-2</c:v>
                      </c:pt>
                      <c:pt idx="53">
                        <c:v>0.1341</c:v>
                      </c:pt>
                      <c:pt idx="54">
                        <c:v>7.1999999999999995E-2</c:v>
                      </c:pt>
                      <c:pt idx="55">
                        <c:v>8.8000000000000005E-3</c:v>
                      </c:pt>
                      <c:pt idx="56">
                        <c:v>8.1900000000000001E-2</c:v>
                      </c:pt>
                      <c:pt idx="57">
                        <c:v>-2.5399999999999999E-2</c:v>
                      </c:pt>
                      <c:pt idx="58">
                        <c:v>-1.24E-2</c:v>
                      </c:pt>
                      <c:pt idx="59">
                        <c:v>-1.29E-2</c:v>
                      </c:pt>
                      <c:pt idx="60">
                        <c:v>-5.7700000000000001E-2</c:v>
                      </c:pt>
                      <c:pt idx="61">
                        <c:v>-0.11849999999999999</c:v>
                      </c:pt>
                      <c:pt idx="62">
                        <c:v>-0.1191</c:v>
                      </c:pt>
                      <c:pt idx="63">
                        <c:v>-2.7199999999999998E-2</c:v>
                      </c:pt>
                      <c:pt idx="64">
                        <c:v>-9.8699999999999996E-2</c:v>
                      </c:pt>
                      <c:pt idx="65">
                        <c:v>-0.1164</c:v>
                      </c:pt>
                      <c:pt idx="66">
                        <c:v>-5.2200000000000003E-2</c:v>
                      </c:pt>
                      <c:pt idx="67">
                        <c:v>3.8999999999999998E-3</c:v>
                      </c:pt>
                      <c:pt idx="68">
                        <c:v>2.1600000000000001E-2</c:v>
                      </c:pt>
                      <c:pt idx="69">
                        <c:v>1.21E-2</c:v>
                      </c:pt>
                      <c:pt idx="70">
                        <c:v>-3.4099999999999998E-2</c:v>
                      </c:pt>
                      <c:pt idx="71">
                        <c:v>-7.2700000000000001E-2</c:v>
                      </c:pt>
                      <c:pt idx="72">
                        <c:v>-3.1899999999999998E-2</c:v>
                      </c:pt>
                      <c:pt idx="73">
                        <c:v>-1.95E-2</c:v>
                      </c:pt>
                      <c:pt idx="74">
                        <c:v>-5.8799999999999998E-2</c:v>
                      </c:pt>
                      <c:pt idx="75">
                        <c:v>-4.9500000000000002E-2</c:v>
                      </c:pt>
                      <c:pt idx="76">
                        <c:v>-1.6799999999999999E-2</c:v>
                      </c:pt>
                      <c:pt idx="77">
                        <c:v>1.6000000000000001E-3</c:v>
                      </c:pt>
                      <c:pt idx="78">
                        <c:v>2.5999999999999999E-3</c:v>
                      </c:pt>
                      <c:pt idx="79">
                        <c:v>-2.0999999999999999E-3</c:v>
                      </c:pt>
                      <c:pt idx="80">
                        <c:v>3.3999999999999998E-3</c:v>
                      </c:pt>
                      <c:pt idx="81">
                        <c:v>-2.5999999999999999E-3</c:v>
                      </c:pt>
                      <c:pt idx="82">
                        <c:v>2.8999999999999998E-3</c:v>
                      </c:pt>
                      <c:pt idx="83">
                        <c:v>1.5299999999999999E-2</c:v>
                      </c:pt>
                      <c:pt idx="84">
                        <c:v>8.3999999999999995E-3</c:v>
                      </c:pt>
                      <c:pt idx="85">
                        <c:v>-2.5999999999999999E-3</c:v>
                      </c:pt>
                      <c:pt idx="86">
                        <c:v>6.1000000000000004E-3</c:v>
                      </c:pt>
                      <c:pt idx="87">
                        <c:v>2.07E-2</c:v>
                      </c:pt>
                      <c:pt idx="88">
                        <c:v>3.1699999999999999E-2</c:v>
                      </c:pt>
                      <c:pt idx="89">
                        <c:v>2.2800000000000001E-2</c:v>
                      </c:pt>
                      <c:pt idx="90">
                        <c:v>-6.7999999999999996E-3</c:v>
                      </c:pt>
                      <c:pt idx="91">
                        <c:v>-2.4400000000000002E-2</c:v>
                      </c:pt>
                      <c:pt idx="92">
                        <c:v>-8.0999999999999996E-3</c:v>
                      </c:pt>
                      <c:pt idx="93">
                        <c:v>1.61E-2</c:v>
                      </c:pt>
                      <c:pt idx="94">
                        <c:v>-1.54E-2</c:v>
                      </c:pt>
                      <c:pt idx="95">
                        <c:v>-1.4999999999999999E-2</c:v>
                      </c:pt>
                      <c:pt idx="96">
                        <c:v>2.0999999999999999E-3</c:v>
                      </c:pt>
                      <c:pt idx="97">
                        <c:v>-1.35E-2</c:v>
                      </c:pt>
                      <c:pt idx="98">
                        <c:v>-8.2000000000000007E-3</c:v>
                      </c:pt>
                      <c:pt idx="99">
                        <c:v>-4.4999999999999997E-3</c:v>
                      </c:pt>
                      <c:pt idx="100">
                        <c:v>7.4000000000000003E-3</c:v>
                      </c:pt>
                      <c:pt idx="101">
                        <c:v>1.04E-2</c:v>
                      </c:pt>
                      <c:pt idx="102">
                        <c:v>0</c:v>
                      </c:pt>
                      <c:pt idx="103">
                        <c:v>-2.0999999999999999E-3</c:v>
                      </c:pt>
                      <c:pt idx="104">
                        <c:v>-4.7999999999999996E-3</c:v>
                      </c:pt>
                      <c:pt idx="105">
                        <c:v>-4.7999999999999996E-3</c:v>
                      </c:pt>
                      <c:pt idx="106">
                        <c:v>5.1000000000000004E-3</c:v>
                      </c:pt>
                      <c:pt idx="107">
                        <c:v>8.5000000000000006E-3</c:v>
                      </c:pt>
                      <c:pt idx="108">
                        <c:v>5.8999999999999999E-3</c:v>
                      </c:pt>
                      <c:pt idx="109">
                        <c:v>-1.1000000000000001E-3</c:v>
                      </c:pt>
                      <c:pt idx="110">
                        <c:v>-1.14E-2</c:v>
                      </c:pt>
                      <c:pt idx="111">
                        <c:v>6.7000000000000002E-3</c:v>
                      </c:pt>
                      <c:pt idx="112">
                        <c:v>1.4200000000000001E-2</c:v>
                      </c:pt>
                      <c:pt idx="113">
                        <c:v>0</c:v>
                      </c:pt>
                      <c:pt idx="114">
                        <c:v>-1.09E-2</c:v>
                      </c:pt>
                      <c:pt idx="115">
                        <c:v>-9.7999999999999997E-3</c:v>
                      </c:pt>
                      <c:pt idx="116">
                        <c:v>1.1000000000000001E-3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1.2999999999999999E-3</c:v>
                      </c:pt>
                      <c:pt idx="120">
                        <c:v>1.0699999999999999E-2</c:v>
                      </c:pt>
                      <c:pt idx="121">
                        <c:v>7.6E-3</c:v>
                      </c:pt>
                      <c:pt idx="122">
                        <c:v>-3.2000000000000002E-3</c:v>
                      </c:pt>
                      <c:pt idx="123">
                        <c:v>-8.0000000000000002E-3</c:v>
                      </c:pt>
                      <c:pt idx="124">
                        <c:v>4.7999999999999996E-3</c:v>
                      </c:pt>
                      <c:pt idx="125">
                        <c:v>1.7000000000000001E-2</c:v>
                      </c:pt>
                      <c:pt idx="126">
                        <c:v>1.03E-2</c:v>
                      </c:pt>
                      <c:pt idx="127">
                        <c:v>1.15E-2</c:v>
                      </c:pt>
                      <c:pt idx="128">
                        <c:v>5.4999999999999997E-3</c:v>
                      </c:pt>
                      <c:pt idx="129">
                        <c:v>-6.1999999999999998E-3</c:v>
                      </c:pt>
                      <c:pt idx="130">
                        <c:v>4.7000000000000002E-3</c:v>
                      </c:pt>
                      <c:pt idx="131">
                        <c:v>9.2999999999999992E-3</c:v>
                      </c:pt>
                      <c:pt idx="132">
                        <c:v>1.1900000000000001E-2</c:v>
                      </c:pt>
                      <c:pt idx="133">
                        <c:v>8.0000000000000002E-3</c:v>
                      </c:pt>
                      <c:pt idx="134">
                        <c:v>-2.5100000000000001E-2</c:v>
                      </c:pt>
                      <c:pt idx="135">
                        <c:v>-1.9699999999999999E-2</c:v>
                      </c:pt>
                      <c:pt idx="136">
                        <c:v>-1.1000000000000001E-3</c:v>
                      </c:pt>
                      <c:pt idx="137">
                        <c:v>-1.1000000000000001E-3</c:v>
                      </c:pt>
                      <c:pt idx="138">
                        <c:v>2.9999999999999997E-4</c:v>
                      </c:pt>
                      <c:pt idx="139">
                        <c:v>6.4999999999999997E-3</c:v>
                      </c:pt>
                      <c:pt idx="140">
                        <c:v>6.1999999999999998E-3</c:v>
                      </c:pt>
                      <c:pt idx="141">
                        <c:v>-5.0000000000000001E-4</c:v>
                      </c:pt>
                      <c:pt idx="142">
                        <c:v>-2.3999999999999998E-3</c:v>
                      </c:pt>
                      <c:pt idx="143">
                        <c:v>-3.2000000000000002E-3</c:v>
                      </c:pt>
                      <c:pt idx="144">
                        <c:v>-3.5000000000000001E-3</c:v>
                      </c:pt>
                      <c:pt idx="145">
                        <c:v>2.7000000000000001E-3</c:v>
                      </c:pt>
                      <c:pt idx="146">
                        <c:v>3.0000000000000001E-3</c:v>
                      </c:pt>
                      <c:pt idx="147">
                        <c:v>-7.3000000000000001E-3</c:v>
                      </c:pt>
                      <c:pt idx="148">
                        <c:v>-2.9999999999999997E-4</c:v>
                      </c:pt>
                      <c:pt idx="149">
                        <c:v>6.0000000000000001E-3</c:v>
                      </c:pt>
                      <c:pt idx="150">
                        <c:v>-8.0000000000000004E-4</c:v>
                      </c:pt>
                      <c:pt idx="151">
                        <c:v>2.7000000000000001E-3</c:v>
                      </c:pt>
                      <c:pt idx="152">
                        <c:v>7.6E-3</c:v>
                      </c:pt>
                      <c:pt idx="153">
                        <c:v>6.0000000000000001E-3</c:v>
                      </c:pt>
                      <c:pt idx="154">
                        <c:v>1.52E-2</c:v>
                      </c:pt>
                      <c:pt idx="155">
                        <c:v>1.3299999999999999E-2</c:v>
                      </c:pt>
                      <c:pt idx="156">
                        <c:v>1.1000000000000001E-3</c:v>
                      </c:pt>
                      <c:pt idx="157">
                        <c:v>-5.9999999999999995E-4</c:v>
                      </c:pt>
                      <c:pt idx="158">
                        <c:v>-3.0000000000000001E-3</c:v>
                      </c:pt>
                      <c:pt idx="159">
                        <c:v>-8.0000000000000004E-4</c:v>
                      </c:pt>
                      <c:pt idx="160">
                        <c:v>2.8E-3</c:v>
                      </c:pt>
                      <c:pt idx="161">
                        <c:v>4.4000000000000003E-3</c:v>
                      </c:pt>
                      <c:pt idx="162">
                        <c:v>5.0000000000000001E-3</c:v>
                      </c:pt>
                      <c:pt idx="163">
                        <c:v>1.6999999999999999E-3</c:v>
                      </c:pt>
                      <c:pt idx="164">
                        <c:v>5.8999999999999999E-3</c:v>
                      </c:pt>
                      <c:pt idx="165">
                        <c:v>1.1000000000000001E-3</c:v>
                      </c:pt>
                      <c:pt idx="166">
                        <c:v>-5.7999999999999996E-3</c:v>
                      </c:pt>
                      <c:pt idx="167">
                        <c:v>-1.1000000000000001E-3</c:v>
                      </c:pt>
                      <c:pt idx="168">
                        <c:v>1.38E-2</c:v>
                      </c:pt>
                      <c:pt idx="169">
                        <c:v>1.01E-2</c:v>
                      </c:pt>
                      <c:pt idx="170">
                        <c:v>1.6899999999999998E-2</c:v>
                      </c:pt>
                      <c:pt idx="171">
                        <c:v>3.1600000000000003E-2</c:v>
                      </c:pt>
                      <c:pt idx="172">
                        <c:v>1.7500000000000002E-2</c:v>
                      </c:pt>
                      <c:pt idx="173">
                        <c:v>-2.3E-3</c:v>
                      </c:pt>
                      <c:pt idx="174">
                        <c:v>-8.9999999999999998E-4</c:v>
                      </c:pt>
                      <c:pt idx="175">
                        <c:v>1.44E-2</c:v>
                      </c:pt>
                      <c:pt idx="176">
                        <c:v>5.8999999999999999E-3</c:v>
                      </c:pt>
                      <c:pt idx="177">
                        <c:v>-3.0200000000000001E-2</c:v>
                      </c:pt>
                      <c:pt idx="178">
                        <c:v>-4.1399999999999999E-2</c:v>
                      </c:pt>
                      <c:pt idx="179">
                        <c:v>-5.1000000000000004E-3</c:v>
                      </c:pt>
                      <c:pt idx="180">
                        <c:v>1.0800000000000001E-2</c:v>
                      </c:pt>
                      <c:pt idx="181">
                        <c:v>1.06E-2</c:v>
                      </c:pt>
                      <c:pt idx="182">
                        <c:v>-2.9999999999999997E-4</c:v>
                      </c:pt>
                      <c:pt idx="183">
                        <c:v>-8.8000000000000005E-3</c:v>
                      </c:pt>
                      <c:pt idx="184">
                        <c:v>-1.01E-2</c:v>
                      </c:pt>
                      <c:pt idx="185">
                        <c:v>-3.3999999999999998E-3</c:v>
                      </c:pt>
                      <c:pt idx="186">
                        <c:v>9.1000000000000004E-3</c:v>
                      </c:pt>
                      <c:pt idx="187">
                        <c:v>8.5000000000000006E-3</c:v>
                      </c:pt>
                      <c:pt idx="188">
                        <c:v>2E-3</c:v>
                      </c:pt>
                      <c:pt idx="189">
                        <c:v>-8.9999999999999993E-3</c:v>
                      </c:pt>
                      <c:pt idx="190">
                        <c:v>-4.1999999999999997E-3</c:v>
                      </c:pt>
                      <c:pt idx="191">
                        <c:v>1.17E-2</c:v>
                      </c:pt>
                      <c:pt idx="192">
                        <c:v>1.2E-2</c:v>
                      </c:pt>
                      <c:pt idx="193">
                        <c:v>5.7000000000000002E-3</c:v>
                      </c:pt>
                      <c:pt idx="194">
                        <c:v>2.3E-3</c:v>
                      </c:pt>
                      <c:pt idx="195">
                        <c:v>3.2000000000000002E-3</c:v>
                      </c:pt>
                      <c:pt idx="196">
                        <c:v>1.2200000000000001E-2</c:v>
                      </c:pt>
                      <c:pt idx="197">
                        <c:v>1.9900000000000001E-2</c:v>
                      </c:pt>
                      <c:pt idx="198">
                        <c:v>5.4999999999999997E-3</c:v>
                      </c:pt>
                      <c:pt idx="199">
                        <c:v>-1.5E-3</c:v>
                      </c:pt>
                      <c:pt idx="200">
                        <c:v>5.5999999999999999E-3</c:v>
                      </c:pt>
                      <c:pt idx="201">
                        <c:v>1.5699999999999999E-2</c:v>
                      </c:pt>
                      <c:pt idx="202">
                        <c:v>1.49E-2</c:v>
                      </c:pt>
                      <c:pt idx="203">
                        <c:v>5.7000000000000002E-3</c:v>
                      </c:pt>
                      <c:pt idx="204">
                        <c:v>6.3E-3</c:v>
                      </c:pt>
                      <c:pt idx="205">
                        <c:v>-5.5999999999999999E-3</c:v>
                      </c:pt>
                      <c:pt idx="206">
                        <c:v>-1.4500000000000001E-2</c:v>
                      </c:pt>
                      <c:pt idx="207">
                        <c:v>6.0000000000000001E-3</c:v>
                      </c:pt>
                      <c:pt idx="208">
                        <c:v>6.4999999999999997E-3</c:v>
                      </c:pt>
                      <c:pt idx="209">
                        <c:v>6.3E-3</c:v>
                      </c:pt>
                      <c:pt idx="210">
                        <c:v>2.6200000000000001E-2</c:v>
                      </c:pt>
                      <c:pt idx="211">
                        <c:v>1.34E-2</c:v>
                      </c:pt>
                      <c:pt idx="212">
                        <c:v>-2.3199999999999998E-2</c:v>
                      </c:pt>
                      <c:pt idx="213">
                        <c:v>-1.32E-2</c:v>
                      </c:pt>
                      <c:pt idx="214">
                        <c:v>1.0800000000000001E-2</c:v>
                      </c:pt>
                      <c:pt idx="215">
                        <c:v>-9.7999999999999997E-3</c:v>
                      </c:pt>
                      <c:pt idx="216">
                        <c:v>6.7000000000000002E-3</c:v>
                      </c:pt>
                      <c:pt idx="217">
                        <c:v>2.0400000000000001E-2</c:v>
                      </c:pt>
                      <c:pt idx="218">
                        <c:v>-2.7000000000000001E-3</c:v>
                      </c:pt>
                      <c:pt idx="219">
                        <c:v>-2.5499999999999998E-2</c:v>
                      </c:pt>
                      <c:pt idx="220">
                        <c:v>-4.9099999999999998E-2</c:v>
                      </c:pt>
                      <c:pt idx="221">
                        <c:v>-2.46E-2</c:v>
                      </c:pt>
                      <c:pt idx="222">
                        <c:v>6.4000000000000003E-3</c:v>
                      </c:pt>
                      <c:pt idx="223">
                        <c:v>-1.7600000000000001E-2</c:v>
                      </c:pt>
                      <c:pt idx="224">
                        <c:v>-1.7600000000000001E-2</c:v>
                      </c:pt>
                      <c:pt idx="225">
                        <c:v>4.3E-3</c:v>
                      </c:pt>
                      <c:pt idx="226">
                        <c:v>-2E-3</c:v>
                      </c:pt>
                      <c:pt idx="227">
                        <c:v>-6.1999999999999998E-3</c:v>
                      </c:pt>
                      <c:pt idx="228">
                        <c:v>1.32E-2</c:v>
                      </c:pt>
                      <c:pt idx="229">
                        <c:v>1.7299999999999999E-2</c:v>
                      </c:pt>
                      <c:pt idx="230">
                        <c:v>1.1999999999999999E-3</c:v>
                      </c:pt>
                      <c:pt idx="231">
                        <c:v>-6.6E-3</c:v>
                      </c:pt>
                      <c:pt idx="232">
                        <c:v>-9.7000000000000003E-3</c:v>
                      </c:pt>
                      <c:pt idx="233">
                        <c:v>-1.6999999999999999E-3</c:v>
                      </c:pt>
                      <c:pt idx="234">
                        <c:v>6.6E-3</c:v>
                      </c:pt>
                      <c:pt idx="235">
                        <c:v>2.8999999999999998E-3</c:v>
                      </c:pt>
                      <c:pt idx="236">
                        <c:v>-1.4E-3</c:v>
                      </c:pt>
                      <c:pt idx="237">
                        <c:v>-3.0999999999999999E-3</c:v>
                      </c:pt>
                      <c:pt idx="238">
                        <c:v>-6.3E-3</c:v>
                      </c:pt>
                      <c:pt idx="239">
                        <c:v>-4.4999999999999997E-3</c:v>
                      </c:pt>
                      <c:pt idx="240">
                        <c:v>-5.1000000000000004E-3</c:v>
                      </c:pt>
                      <c:pt idx="241">
                        <c:v>-3.3999999999999998E-3</c:v>
                      </c:pt>
                      <c:pt idx="242">
                        <c:v>0.01</c:v>
                      </c:pt>
                      <c:pt idx="243">
                        <c:v>1.23E-2</c:v>
                      </c:pt>
                      <c:pt idx="244">
                        <c:v>9.4999999999999998E-3</c:v>
                      </c:pt>
                      <c:pt idx="245">
                        <c:v>1.54E-2</c:v>
                      </c:pt>
                      <c:pt idx="246">
                        <c:v>1.0500000000000001E-2</c:v>
                      </c:pt>
                      <c:pt idx="247">
                        <c:v>-1.1999999999999999E-3</c:v>
                      </c:pt>
                      <c:pt idx="248">
                        <c:v>-3.2000000000000002E-3</c:v>
                      </c:pt>
                      <c:pt idx="249">
                        <c:v>-3.2000000000000002E-3</c:v>
                      </c:pt>
                      <c:pt idx="250">
                        <c:v>-5.4999999999999997E-3</c:v>
                      </c:pt>
                      <c:pt idx="251">
                        <c:v>7.0000000000000001E-3</c:v>
                      </c:pt>
                      <c:pt idx="252">
                        <c:v>4.0000000000000001E-3</c:v>
                      </c:pt>
                      <c:pt idx="253">
                        <c:v>1.9800000000000002E-2</c:v>
                      </c:pt>
                      <c:pt idx="254">
                        <c:v>2.4E-2</c:v>
                      </c:pt>
                      <c:pt idx="255">
                        <c:v>-5.9999999999999995E-4</c:v>
                      </c:pt>
                      <c:pt idx="256">
                        <c:v>-3.0000000000000001E-3</c:v>
                      </c:pt>
                      <c:pt idx="257">
                        <c:v>-3.8E-3</c:v>
                      </c:pt>
                      <c:pt idx="258">
                        <c:v>2.9999999999999997E-4</c:v>
                      </c:pt>
                      <c:pt idx="259">
                        <c:v>8.8999999999999999E-3</c:v>
                      </c:pt>
                      <c:pt idx="260">
                        <c:v>1.6199999999999999E-2</c:v>
                      </c:pt>
                      <c:pt idx="261">
                        <c:v>1.0800000000000001E-2</c:v>
                      </c:pt>
                      <c:pt idx="262">
                        <c:v>-8.9999999999999998E-4</c:v>
                      </c:pt>
                      <c:pt idx="263">
                        <c:v>1.37E-2</c:v>
                      </c:pt>
                      <c:pt idx="264">
                        <c:v>1.7999999999999999E-2</c:v>
                      </c:pt>
                      <c:pt idx="265">
                        <c:v>-6.6E-3</c:v>
                      </c:pt>
                      <c:pt idx="266">
                        <c:v>-4.0000000000000001E-3</c:v>
                      </c:pt>
                      <c:pt idx="267">
                        <c:v>-7.4999999999999997E-3</c:v>
                      </c:pt>
                      <c:pt idx="268">
                        <c:v>-1.9099999999999999E-2</c:v>
                      </c:pt>
                      <c:pt idx="269">
                        <c:v>8.9999999999999998E-4</c:v>
                      </c:pt>
                      <c:pt idx="270">
                        <c:v>1.12E-2</c:v>
                      </c:pt>
                      <c:pt idx="271">
                        <c:v>-1.04E-2</c:v>
                      </c:pt>
                      <c:pt idx="272">
                        <c:v>-1.52E-2</c:v>
                      </c:pt>
                      <c:pt idx="273">
                        <c:v>7.4999999999999997E-3</c:v>
                      </c:pt>
                      <c:pt idx="274">
                        <c:v>-0.01</c:v>
                      </c:pt>
                      <c:pt idx="275">
                        <c:v>-1.7899999999999999E-2</c:v>
                      </c:pt>
                      <c:pt idx="276">
                        <c:v>1.49E-2</c:v>
                      </c:pt>
                      <c:pt idx="277">
                        <c:v>2.4400000000000002E-2</c:v>
                      </c:pt>
                      <c:pt idx="278">
                        <c:v>1.95E-2</c:v>
                      </c:pt>
                      <c:pt idx="279">
                        <c:v>-1.8E-3</c:v>
                      </c:pt>
                      <c:pt idx="280">
                        <c:v>-7.3000000000000001E-3</c:v>
                      </c:pt>
                      <c:pt idx="281">
                        <c:v>-1.2699999999999999E-2</c:v>
                      </c:pt>
                      <c:pt idx="282">
                        <c:v>-1.2800000000000001E-2</c:v>
                      </c:pt>
                      <c:pt idx="283">
                        <c:v>-1.35E-2</c:v>
                      </c:pt>
                      <c:pt idx="284">
                        <c:v>-2.76E-2</c:v>
                      </c:pt>
                      <c:pt idx="285">
                        <c:v>-4.8999999999999998E-3</c:v>
                      </c:pt>
                      <c:pt idx="286">
                        <c:v>-1.1999999999999999E-3</c:v>
                      </c:pt>
                      <c:pt idx="287">
                        <c:v>-4.3E-3</c:v>
                      </c:pt>
                      <c:pt idx="288">
                        <c:v>3.5000000000000001E-3</c:v>
                      </c:pt>
                      <c:pt idx="289">
                        <c:v>4.8999999999999998E-3</c:v>
                      </c:pt>
                      <c:pt idx="290">
                        <c:v>4.4000000000000003E-3</c:v>
                      </c:pt>
                      <c:pt idx="291">
                        <c:v>1.1999999999999999E-3</c:v>
                      </c:pt>
                      <c:pt idx="292">
                        <c:v>-3.2000000000000002E-3</c:v>
                      </c:pt>
                      <c:pt idx="293">
                        <c:v>1.8E-3</c:v>
                      </c:pt>
                      <c:pt idx="294">
                        <c:v>3.2000000000000002E-3</c:v>
                      </c:pt>
                      <c:pt idx="295">
                        <c:v>0</c:v>
                      </c:pt>
                      <c:pt idx="296">
                        <c:v>5.3E-3</c:v>
                      </c:pt>
                      <c:pt idx="297">
                        <c:v>9.1000000000000004E-3</c:v>
                      </c:pt>
                      <c:pt idx="298">
                        <c:v>8.6E-3</c:v>
                      </c:pt>
                      <c:pt idx="299">
                        <c:v>5.5999999999999999E-3</c:v>
                      </c:pt>
                      <c:pt idx="300">
                        <c:v>3.8999999999999998E-3</c:v>
                      </c:pt>
                      <c:pt idx="301">
                        <c:v>7.4999999999999997E-3</c:v>
                      </c:pt>
                      <c:pt idx="302">
                        <c:v>4.4999999999999997E-3</c:v>
                      </c:pt>
                      <c:pt idx="303">
                        <c:v>-2.7000000000000001E-3</c:v>
                      </c:pt>
                      <c:pt idx="304">
                        <c:v>-7.1000000000000004E-3</c:v>
                      </c:pt>
                      <c:pt idx="305">
                        <c:v>-2.7000000000000001E-3</c:v>
                      </c:pt>
                      <c:pt idx="306">
                        <c:v>4.7999999999999996E-3</c:v>
                      </c:pt>
                      <c:pt idx="307">
                        <c:v>1.4200000000000001E-2</c:v>
                      </c:pt>
                      <c:pt idx="308">
                        <c:v>1.4200000000000001E-2</c:v>
                      </c:pt>
                      <c:pt idx="309">
                        <c:v>1.4999999999999999E-2</c:v>
                      </c:pt>
                      <c:pt idx="310">
                        <c:v>2.1600000000000001E-2</c:v>
                      </c:pt>
                      <c:pt idx="311">
                        <c:v>9.2999999999999992E-3</c:v>
                      </c:pt>
                      <c:pt idx="312">
                        <c:v>5.9999999999999995E-4</c:v>
                      </c:pt>
                      <c:pt idx="313">
                        <c:v>6.4999999999999997E-3</c:v>
                      </c:pt>
                      <c:pt idx="314">
                        <c:v>5.5999999999999999E-3</c:v>
                      </c:pt>
                      <c:pt idx="315">
                        <c:v>-2.07E-2</c:v>
                      </c:pt>
                      <c:pt idx="316">
                        <c:v>-2.2499999999999999E-2</c:v>
                      </c:pt>
                      <c:pt idx="317">
                        <c:v>-1.17E-2</c:v>
                      </c:pt>
                      <c:pt idx="318">
                        <c:v>-2.3999999999999998E-3</c:v>
                      </c:pt>
                      <c:pt idx="319">
                        <c:v>7.9000000000000008E-3</c:v>
                      </c:pt>
                      <c:pt idx="320">
                        <c:v>1.29E-2</c:v>
                      </c:pt>
                      <c:pt idx="321">
                        <c:v>1.8800000000000001E-2</c:v>
                      </c:pt>
                      <c:pt idx="322">
                        <c:v>1.15E-2</c:v>
                      </c:pt>
                      <c:pt idx="323">
                        <c:v>6.1000000000000004E-3</c:v>
                      </c:pt>
                      <c:pt idx="324">
                        <c:v>6.1000000000000004E-3</c:v>
                      </c:pt>
                      <c:pt idx="325">
                        <c:v>-5.9999999999999995E-4</c:v>
                      </c:pt>
                      <c:pt idx="326">
                        <c:v>-1.11E-2</c:v>
                      </c:pt>
                      <c:pt idx="327">
                        <c:v>-6.0000000000000001E-3</c:v>
                      </c:pt>
                      <c:pt idx="328">
                        <c:v>3.0000000000000001E-3</c:v>
                      </c:pt>
                      <c:pt idx="329">
                        <c:v>4.1999999999999997E-3</c:v>
                      </c:pt>
                      <c:pt idx="330">
                        <c:v>5.1999999999999998E-3</c:v>
                      </c:pt>
                      <c:pt idx="331">
                        <c:v>1.01E-2</c:v>
                      </c:pt>
                      <c:pt idx="332">
                        <c:v>2.0999999999999999E-3</c:v>
                      </c:pt>
                      <c:pt idx="333">
                        <c:v>0</c:v>
                      </c:pt>
                      <c:pt idx="334">
                        <c:v>6.4000000000000003E-3</c:v>
                      </c:pt>
                      <c:pt idx="335">
                        <c:v>5.4999999999999997E-3</c:v>
                      </c:pt>
                      <c:pt idx="336">
                        <c:v>3.3999999999999998E-3</c:v>
                      </c:pt>
                      <c:pt idx="337">
                        <c:v>7.7000000000000002E-3</c:v>
                      </c:pt>
                      <c:pt idx="338">
                        <c:v>5.1999999999999998E-3</c:v>
                      </c:pt>
                      <c:pt idx="339">
                        <c:v>-1.1999999999999999E-3</c:v>
                      </c:pt>
                      <c:pt idx="340">
                        <c:v>1.8499999999999999E-2</c:v>
                      </c:pt>
                      <c:pt idx="341">
                        <c:v>1.1599999999999999E-2</c:v>
                      </c:pt>
                      <c:pt idx="342">
                        <c:v>-2.8E-3</c:v>
                      </c:pt>
                      <c:pt idx="343">
                        <c:v>1.23E-2</c:v>
                      </c:pt>
                      <c:pt idx="344">
                        <c:v>1.9199999999999998E-2</c:v>
                      </c:pt>
                      <c:pt idx="345">
                        <c:v>3.8E-3</c:v>
                      </c:pt>
                      <c:pt idx="346">
                        <c:v>-2.3099999999999999E-2</c:v>
                      </c:pt>
                      <c:pt idx="347">
                        <c:v>-1.7500000000000002E-2</c:v>
                      </c:pt>
                      <c:pt idx="348">
                        <c:v>1.6500000000000001E-2</c:v>
                      </c:pt>
                      <c:pt idx="349">
                        <c:v>1.26E-2</c:v>
                      </c:pt>
                      <c:pt idx="350">
                        <c:v>5.9999999999999995E-4</c:v>
                      </c:pt>
                      <c:pt idx="351">
                        <c:v>6.4000000000000003E-3</c:v>
                      </c:pt>
                      <c:pt idx="352">
                        <c:v>2.5000000000000001E-3</c:v>
                      </c:pt>
                      <c:pt idx="353">
                        <c:v>6.7000000000000002E-3</c:v>
                      </c:pt>
                      <c:pt idx="354">
                        <c:v>-3.5000000000000001E-3</c:v>
                      </c:pt>
                      <c:pt idx="355">
                        <c:v>2.8999999999999998E-3</c:v>
                      </c:pt>
                      <c:pt idx="356">
                        <c:v>1.7100000000000001E-2</c:v>
                      </c:pt>
                      <c:pt idx="357">
                        <c:v>6.1000000000000004E-3</c:v>
                      </c:pt>
                      <c:pt idx="358">
                        <c:v>-2.8999999999999998E-3</c:v>
                      </c:pt>
                      <c:pt idx="359">
                        <c:v>-8.6E-3</c:v>
                      </c:pt>
                      <c:pt idx="360">
                        <c:v>1.77E-2</c:v>
                      </c:pt>
                      <c:pt idx="361">
                        <c:v>2.06E-2</c:v>
                      </c:pt>
                      <c:pt idx="362">
                        <c:v>2.9999999999999997E-4</c:v>
                      </c:pt>
                      <c:pt idx="363">
                        <c:v>7.1999999999999998E-3</c:v>
                      </c:pt>
                      <c:pt idx="364">
                        <c:v>2.9999999999999997E-4</c:v>
                      </c:pt>
                      <c:pt idx="365">
                        <c:v>-5.5999999999999999E-3</c:v>
                      </c:pt>
                      <c:pt idx="366">
                        <c:v>-2.5999999999999999E-3</c:v>
                      </c:pt>
                      <c:pt idx="367">
                        <c:v>3.0000000000000001E-3</c:v>
                      </c:pt>
                      <c:pt idx="368">
                        <c:v>1.52E-2</c:v>
                      </c:pt>
                      <c:pt idx="369">
                        <c:v>7.3000000000000001E-3</c:v>
                      </c:pt>
                      <c:pt idx="370">
                        <c:v>2.41E-2</c:v>
                      </c:pt>
                      <c:pt idx="371">
                        <c:v>1.6500000000000001E-2</c:v>
                      </c:pt>
                      <c:pt idx="372">
                        <c:v>-9.4000000000000004E-3</c:v>
                      </c:pt>
                      <c:pt idx="373">
                        <c:v>1.2999999999999999E-3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0BFB-4A27-9AA7-72251ADC0C1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ESTX50'!$I$1</c15:sqref>
                        </c15:formulaRef>
                      </c:ext>
                    </c:extLst>
                    <c:strCache>
                      <c:ptCount val="1"/>
                      <c:pt idx="0">
                        <c:v>3d Price Move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ESTX50'!$I$2:$I$375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3.2199999999999999E-2</c:v>
                      </c:pt>
                      <c:pt idx="1">
                        <c:v>7.4999999999999997E-2</c:v>
                      </c:pt>
                      <c:pt idx="2">
                        <c:v>5.04E-2</c:v>
                      </c:pt>
                      <c:pt idx="3">
                        <c:v>7.0599999999999996E-2</c:v>
                      </c:pt>
                      <c:pt idx="4">
                        <c:v>1.7100000000000001E-2</c:v>
                      </c:pt>
                      <c:pt idx="5">
                        <c:v>1.9400000000000001E-2</c:v>
                      </c:pt>
                      <c:pt idx="6">
                        <c:v>1.7399999999999999E-2</c:v>
                      </c:pt>
                      <c:pt idx="7">
                        <c:v>4.5699999999999998E-2</c:v>
                      </c:pt>
                      <c:pt idx="8">
                        <c:v>4.87E-2</c:v>
                      </c:pt>
                      <c:pt idx="9">
                        <c:v>3.5299999999999998E-2</c:v>
                      </c:pt>
                      <c:pt idx="10">
                        <c:v>7.4999999999999997E-3</c:v>
                      </c:pt>
                      <c:pt idx="11">
                        <c:v>6.9999999999999999E-4</c:v>
                      </c:pt>
                      <c:pt idx="12">
                        <c:v>-4.1000000000000003E-3</c:v>
                      </c:pt>
                      <c:pt idx="13">
                        <c:v>6.6100000000000006E-2</c:v>
                      </c:pt>
                      <c:pt idx="14">
                        <c:v>5.8099999999999999E-2</c:v>
                      </c:pt>
                      <c:pt idx="15">
                        <c:v>4.0500000000000001E-2</c:v>
                      </c:pt>
                      <c:pt idx="16">
                        <c:v>-4.1399999999999999E-2</c:v>
                      </c:pt>
                      <c:pt idx="17">
                        <c:v>-4.5699999999999998E-2</c:v>
                      </c:pt>
                      <c:pt idx="18">
                        <c:v>-3.4599999999999999E-2</c:v>
                      </c:pt>
                      <c:pt idx="19">
                        <c:v>3.8E-3</c:v>
                      </c:pt>
                      <c:pt idx="20">
                        <c:v>1.67E-2</c:v>
                      </c:pt>
                      <c:pt idx="21">
                        <c:v>1.37E-2</c:v>
                      </c:pt>
                      <c:pt idx="22">
                        <c:v>2.69E-2</c:v>
                      </c:pt>
                      <c:pt idx="23">
                        <c:v>-2.3199999999999998E-2</c:v>
                      </c:pt>
                      <c:pt idx="24">
                        <c:v>-1.21E-2</c:v>
                      </c:pt>
                      <c:pt idx="25">
                        <c:v>-6.0699999999999997E-2</c:v>
                      </c:pt>
                      <c:pt idx="26">
                        <c:v>-2.0999999999999999E-3</c:v>
                      </c:pt>
                      <c:pt idx="27">
                        <c:v>1.5800000000000002E-2</c:v>
                      </c:pt>
                      <c:pt idx="28">
                        <c:v>6.9599999999999995E-2</c:v>
                      </c:pt>
                      <c:pt idx="29">
                        <c:v>2.4400000000000002E-2</c:v>
                      </c:pt>
                      <c:pt idx="30">
                        <c:v>1.4999999999999999E-2</c:v>
                      </c:pt>
                      <c:pt idx="31">
                        <c:v>6.1999999999999998E-3</c:v>
                      </c:pt>
                      <c:pt idx="32">
                        <c:v>-1.4999999999999999E-2</c:v>
                      </c:pt>
                      <c:pt idx="33">
                        <c:v>-1.5100000000000001E-2</c:v>
                      </c:pt>
                      <c:pt idx="34">
                        <c:v>-1.0800000000000001E-2</c:v>
                      </c:pt>
                      <c:pt idx="35">
                        <c:v>3.5400000000000001E-2</c:v>
                      </c:pt>
                      <c:pt idx="36">
                        <c:v>-1.46E-2</c:v>
                      </c:pt>
                      <c:pt idx="37">
                        <c:v>-2.4199999999999999E-2</c:v>
                      </c:pt>
                      <c:pt idx="38">
                        <c:v>-3.0099999999999998E-2</c:v>
                      </c:pt>
                      <c:pt idx="39">
                        <c:v>1.0500000000000001E-2</c:v>
                      </c:pt>
                      <c:pt idx="40">
                        <c:v>1.6E-2</c:v>
                      </c:pt>
                      <c:pt idx="41">
                        <c:v>1.1299999999999999E-2</c:v>
                      </c:pt>
                      <c:pt idx="42">
                        <c:v>3.1099999999999999E-2</c:v>
                      </c:pt>
                      <c:pt idx="43">
                        <c:v>6.7199999999999996E-2</c:v>
                      </c:pt>
                      <c:pt idx="44">
                        <c:v>6.7299999999999999E-2</c:v>
                      </c:pt>
                      <c:pt idx="45">
                        <c:v>5.2499999999999998E-2</c:v>
                      </c:pt>
                      <c:pt idx="46">
                        <c:v>-4.1500000000000002E-2</c:v>
                      </c:pt>
                      <c:pt idx="47">
                        <c:v>-2.5399999999999999E-2</c:v>
                      </c:pt>
                      <c:pt idx="48">
                        <c:v>-8.6999999999999994E-3</c:v>
                      </c:pt>
                      <c:pt idx="49">
                        <c:v>-8.9999999999999993E-3</c:v>
                      </c:pt>
                      <c:pt idx="50">
                        <c:v>-3.7000000000000002E-3</c:v>
                      </c:pt>
                      <c:pt idx="51">
                        <c:v>6.7999999999999996E-3</c:v>
                      </c:pt>
                      <c:pt idx="52">
                        <c:v>0.154</c:v>
                      </c:pt>
                      <c:pt idx="53">
                        <c:v>0.10780000000000001</c:v>
                      </c:pt>
                      <c:pt idx="54">
                        <c:v>0.1071</c:v>
                      </c:pt>
                      <c:pt idx="55">
                        <c:v>3.7999999999999999E-2</c:v>
                      </c:pt>
                      <c:pt idx="56">
                        <c:v>2.64E-2</c:v>
                      </c:pt>
                      <c:pt idx="57">
                        <c:v>1.4500000000000001E-2</c:v>
                      </c:pt>
                      <c:pt idx="58">
                        <c:v>-6.3500000000000001E-2</c:v>
                      </c:pt>
                      <c:pt idx="59">
                        <c:v>-1.9099999999999999E-2</c:v>
                      </c:pt>
                      <c:pt idx="60">
                        <c:v>-0.1641</c:v>
                      </c:pt>
                      <c:pt idx="61">
                        <c:v>-0.1246</c:v>
                      </c:pt>
                      <c:pt idx="62">
                        <c:v>-0.1371</c:v>
                      </c:pt>
                      <c:pt idx="63">
                        <c:v>-0.10489999999999999</c:v>
                      </c:pt>
                      <c:pt idx="64">
                        <c:v>-0.13450000000000001</c:v>
                      </c:pt>
                      <c:pt idx="65">
                        <c:v>-0.1278</c:v>
                      </c:pt>
                      <c:pt idx="66">
                        <c:v>-3.61E-2</c:v>
                      </c:pt>
                      <c:pt idx="67">
                        <c:v>8.3999999999999995E-3</c:v>
                      </c:pt>
                      <c:pt idx="68">
                        <c:v>2.93E-2</c:v>
                      </c:pt>
                      <c:pt idx="69">
                        <c:v>-2.98E-2</c:v>
                      </c:pt>
                      <c:pt idx="70">
                        <c:v>-6.5799999999999997E-2</c:v>
                      </c:pt>
                      <c:pt idx="71">
                        <c:v>-7.1999999999999995E-2</c:v>
                      </c:pt>
                      <c:pt idx="72">
                        <c:v>-5.16E-2</c:v>
                      </c:pt>
                      <c:pt idx="73">
                        <c:v>-5.8000000000000003E-2</c:v>
                      </c:pt>
                      <c:pt idx="74">
                        <c:v>-6.88E-2</c:v>
                      </c:pt>
                      <c:pt idx="75">
                        <c:v>-5.5500000000000001E-2</c:v>
                      </c:pt>
                      <c:pt idx="76">
                        <c:v>-9.1000000000000004E-3</c:v>
                      </c:pt>
                      <c:pt idx="77">
                        <c:v>-3.5999999999999999E-3</c:v>
                      </c:pt>
                      <c:pt idx="78">
                        <c:v>5.7000000000000002E-3</c:v>
                      </c:pt>
                      <c:pt idx="79">
                        <c:v>-1.8E-3</c:v>
                      </c:pt>
                      <c:pt idx="80">
                        <c:v>5.0000000000000001E-4</c:v>
                      </c:pt>
                      <c:pt idx="81">
                        <c:v>3.0999999999999999E-3</c:v>
                      </c:pt>
                      <c:pt idx="82">
                        <c:v>1.24E-2</c:v>
                      </c:pt>
                      <c:pt idx="83">
                        <c:v>1.4200000000000001E-2</c:v>
                      </c:pt>
                      <c:pt idx="84">
                        <c:v>6.7999999999999996E-3</c:v>
                      </c:pt>
                      <c:pt idx="85">
                        <c:v>5.0000000000000001E-3</c:v>
                      </c:pt>
                      <c:pt idx="86">
                        <c:v>1.9099999999999999E-2</c:v>
                      </c:pt>
                      <c:pt idx="87">
                        <c:v>3.9699999999999999E-2</c:v>
                      </c:pt>
                      <c:pt idx="88">
                        <c:v>3.5999999999999997E-2</c:v>
                      </c:pt>
                      <c:pt idx="89">
                        <c:v>1.17E-2</c:v>
                      </c:pt>
                      <c:pt idx="90">
                        <c:v>-2.0400000000000001E-2</c:v>
                      </c:pt>
                      <c:pt idx="91">
                        <c:v>-1.89E-2</c:v>
                      </c:pt>
                      <c:pt idx="92">
                        <c:v>2.2000000000000001E-3</c:v>
                      </c:pt>
                      <c:pt idx="93">
                        <c:v>-9.7999999999999997E-3</c:v>
                      </c:pt>
                      <c:pt idx="94">
                        <c:v>-4.7999999999999996E-3</c:v>
                      </c:pt>
                      <c:pt idx="95">
                        <c:v>-2.3400000000000001E-2</c:v>
                      </c:pt>
                      <c:pt idx="96">
                        <c:v>-2.8999999999999998E-3</c:v>
                      </c:pt>
                      <c:pt idx="97">
                        <c:v>-1.66E-2</c:v>
                      </c:pt>
                      <c:pt idx="98">
                        <c:v>-9.4999999999999998E-3</c:v>
                      </c:pt>
                      <c:pt idx="99">
                        <c:v>4.3E-3</c:v>
                      </c:pt>
                      <c:pt idx="100">
                        <c:v>9.1000000000000004E-3</c:v>
                      </c:pt>
                      <c:pt idx="101">
                        <c:v>8.8000000000000005E-3</c:v>
                      </c:pt>
                      <c:pt idx="102">
                        <c:v>-5.0000000000000001E-4</c:v>
                      </c:pt>
                      <c:pt idx="103">
                        <c:v>-6.3E-3</c:v>
                      </c:pt>
                      <c:pt idx="104">
                        <c:v>-5.3E-3</c:v>
                      </c:pt>
                      <c:pt idx="105">
                        <c:v>8.0000000000000004E-4</c:v>
                      </c:pt>
                      <c:pt idx="106">
                        <c:v>8.0000000000000002E-3</c:v>
                      </c:pt>
                      <c:pt idx="107">
                        <c:v>1.15E-2</c:v>
                      </c:pt>
                      <c:pt idx="108">
                        <c:v>1.9E-3</c:v>
                      </c:pt>
                      <c:pt idx="109">
                        <c:v>-8.5000000000000006E-3</c:v>
                      </c:pt>
                      <c:pt idx="110">
                        <c:v>2.7000000000000001E-3</c:v>
                      </c:pt>
                      <c:pt idx="111">
                        <c:v>6.7000000000000002E-3</c:v>
                      </c:pt>
                      <c:pt idx="112">
                        <c:v>1.4200000000000001E-2</c:v>
                      </c:pt>
                      <c:pt idx="113">
                        <c:v>-1.09E-2</c:v>
                      </c:pt>
                      <c:pt idx="114">
                        <c:v>-9.7999999999999997E-3</c:v>
                      </c:pt>
                      <c:pt idx="115">
                        <c:v>-9.7999999999999997E-3</c:v>
                      </c:pt>
                      <c:pt idx="116">
                        <c:v>1.1000000000000001E-3</c:v>
                      </c:pt>
                      <c:pt idx="117">
                        <c:v>0</c:v>
                      </c:pt>
                      <c:pt idx="118">
                        <c:v>1.2999999999999999E-3</c:v>
                      </c:pt>
                      <c:pt idx="119">
                        <c:v>1.0699999999999999E-2</c:v>
                      </c:pt>
                      <c:pt idx="120">
                        <c:v>9.7000000000000003E-3</c:v>
                      </c:pt>
                      <c:pt idx="121">
                        <c:v>6.7000000000000002E-3</c:v>
                      </c:pt>
                      <c:pt idx="122">
                        <c:v>-1.03E-2</c:v>
                      </c:pt>
                      <c:pt idx="123">
                        <c:v>4.0000000000000001E-3</c:v>
                      </c:pt>
                      <c:pt idx="124">
                        <c:v>9.7000000000000003E-3</c:v>
                      </c:pt>
                      <c:pt idx="125">
                        <c:v>2.2499999999999999E-2</c:v>
                      </c:pt>
                      <c:pt idx="126">
                        <c:v>1.6400000000000001E-2</c:v>
                      </c:pt>
                      <c:pt idx="127">
                        <c:v>1.09E-2</c:v>
                      </c:pt>
                      <c:pt idx="128">
                        <c:v>-2.9999999999999997E-4</c:v>
                      </c:pt>
                      <c:pt idx="129">
                        <c:v>4.1000000000000003E-3</c:v>
                      </c:pt>
                      <c:pt idx="130">
                        <c:v>3.5999999999999999E-3</c:v>
                      </c:pt>
                      <c:pt idx="131">
                        <c:v>2.24E-2</c:v>
                      </c:pt>
                      <c:pt idx="132">
                        <c:v>6.8999999999999999E-3</c:v>
                      </c:pt>
                      <c:pt idx="133">
                        <c:v>-1.24E-2</c:v>
                      </c:pt>
                      <c:pt idx="134">
                        <c:v>-2.46E-2</c:v>
                      </c:pt>
                      <c:pt idx="135">
                        <c:v>-2.1299999999999999E-2</c:v>
                      </c:pt>
                      <c:pt idx="136">
                        <c:v>-5.0000000000000001E-4</c:v>
                      </c:pt>
                      <c:pt idx="137">
                        <c:v>-1.2999999999999999E-3</c:v>
                      </c:pt>
                      <c:pt idx="138">
                        <c:v>7.1000000000000004E-3</c:v>
                      </c:pt>
                      <c:pt idx="139">
                        <c:v>6.0000000000000001E-3</c:v>
                      </c:pt>
                      <c:pt idx="140">
                        <c:v>6.1999999999999998E-3</c:v>
                      </c:pt>
                      <c:pt idx="141">
                        <c:v>-3.0000000000000001E-3</c:v>
                      </c:pt>
                      <c:pt idx="142">
                        <c:v>-3.2000000000000002E-3</c:v>
                      </c:pt>
                      <c:pt idx="143">
                        <c:v>-5.8999999999999999E-3</c:v>
                      </c:pt>
                      <c:pt idx="144">
                        <c:v>1.9E-3</c:v>
                      </c:pt>
                      <c:pt idx="145">
                        <c:v>2.9999999999999997E-4</c:v>
                      </c:pt>
                      <c:pt idx="146">
                        <c:v>-1.9E-3</c:v>
                      </c:pt>
                      <c:pt idx="147">
                        <c:v>-2.7000000000000001E-3</c:v>
                      </c:pt>
                      <c:pt idx="148">
                        <c:v>1.1000000000000001E-3</c:v>
                      </c:pt>
                      <c:pt idx="149">
                        <c:v>3.8E-3</c:v>
                      </c:pt>
                      <c:pt idx="150">
                        <c:v>4.1000000000000003E-3</c:v>
                      </c:pt>
                      <c:pt idx="151">
                        <c:v>5.4999999999999997E-3</c:v>
                      </c:pt>
                      <c:pt idx="152">
                        <c:v>1.09E-2</c:v>
                      </c:pt>
                      <c:pt idx="153">
                        <c:v>1.7999999999999999E-2</c:v>
                      </c:pt>
                      <c:pt idx="154">
                        <c:v>1.66E-2</c:v>
                      </c:pt>
                      <c:pt idx="155">
                        <c:v>1.2999999999999999E-2</c:v>
                      </c:pt>
                      <c:pt idx="156">
                        <c:v>8.0000000000000004E-4</c:v>
                      </c:pt>
                      <c:pt idx="157">
                        <c:v>-3.3E-3</c:v>
                      </c:pt>
                      <c:pt idx="158">
                        <c:v>-1.1000000000000001E-3</c:v>
                      </c:pt>
                      <c:pt idx="159">
                        <c:v>0</c:v>
                      </c:pt>
                      <c:pt idx="160">
                        <c:v>6.4000000000000003E-3</c:v>
                      </c:pt>
                      <c:pt idx="161">
                        <c:v>5.7999999999999996E-3</c:v>
                      </c:pt>
                      <c:pt idx="162">
                        <c:v>5.3E-3</c:v>
                      </c:pt>
                      <c:pt idx="163">
                        <c:v>7.3000000000000001E-3</c:v>
                      </c:pt>
                      <c:pt idx="164">
                        <c:v>1.4E-3</c:v>
                      </c:pt>
                      <c:pt idx="165">
                        <c:v>-2.9999999999999997E-4</c:v>
                      </c:pt>
                      <c:pt idx="166">
                        <c:v>-5.5999999999999999E-3</c:v>
                      </c:pt>
                      <c:pt idx="167">
                        <c:v>1.24E-2</c:v>
                      </c:pt>
                      <c:pt idx="168">
                        <c:v>1.04E-2</c:v>
                      </c:pt>
                      <c:pt idx="169">
                        <c:v>3.0700000000000002E-2</c:v>
                      </c:pt>
                      <c:pt idx="170">
                        <c:v>2.81E-2</c:v>
                      </c:pt>
                      <c:pt idx="171">
                        <c:v>3.8199999999999998E-2</c:v>
                      </c:pt>
                      <c:pt idx="172">
                        <c:v>8.6999999999999994E-3</c:v>
                      </c:pt>
                      <c:pt idx="173">
                        <c:v>5.4999999999999997E-3</c:v>
                      </c:pt>
                      <c:pt idx="174">
                        <c:v>5.5999999999999999E-3</c:v>
                      </c:pt>
                      <c:pt idx="175">
                        <c:v>1.38E-2</c:v>
                      </c:pt>
                      <c:pt idx="176">
                        <c:v>-2.3900000000000001E-2</c:v>
                      </c:pt>
                      <c:pt idx="177">
                        <c:v>-4.19E-2</c:v>
                      </c:pt>
                      <c:pt idx="178">
                        <c:v>-3.4599999999999999E-2</c:v>
                      </c:pt>
                      <c:pt idx="179">
                        <c:v>-1.4E-3</c:v>
                      </c:pt>
                      <c:pt idx="180">
                        <c:v>1.77E-2</c:v>
                      </c:pt>
                      <c:pt idx="181">
                        <c:v>3.3999999999999998E-3</c:v>
                      </c:pt>
                      <c:pt idx="182">
                        <c:v>-2E-3</c:v>
                      </c:pt>
                      <c:pt idx="183">
                        <c:v>-1.72E-2</c:v>
                      </c:pt>
                      <c:pt idx="184">
                        <c:v>-5.1000000000000004E-3</c:v>
                      </c:pt>
                      <c:pt idx="185">
                        <c:v>2E-3</c:v>
                      </c:pt>
                      <c:pt idx="186">
                        <c:v>1.23E-2</c:v>
                      </c:pt>
                      <c:pt idx="187">
                        <c:v>7.4000000000000003E-3</c:v>
                      </c:pt>
                      <c:pt idx="188">
                        <c:v>-5.8999999999999999E-3</c:v>
                      </c:pt>
                      <c:pt idx="189">
                        <c:v>-5.4000000000000003E-3</c:v>
                      </c:pt>
                      <c:pt idx="190">
                        <c:v>3.7000000000000002E-3</c:v>
                      </c:pt>
                      <c:pt idx="191">
                        <c:v>1.5699999999999999E-2</c:v>
                      </c:pt>
                      <c:pt idx="192">
                        <c:v>1.37E-2</c:v>
                      </c:pt>
                      <c:pt idx="193">
                        <c:v>6.3E-3</c:v>
                      </c:pt>
                      <c:pt idx="194">
                        <c:v>4.8999999999999998E-3</c:v>
                      </c:pt>
                      <c:pt idx="195">
                        <c:v>1.2800000000000001E-2</c:v>
                      </c:pt>
                      <c:pt idx="196">
                        <c:v>2.2599999999999999E-2</c:v>
                      </c:pt>
                      <c:pt idx="197">
                        <c:v>1.52E-2</c:v>
                      </c:pt>
                      <c:pt idx="198">
                        <c:v>8.8000000000000005E-3</c:v>
                      </c:pt>
                      <c:pt idx="199">
                        <c:v>8.9999999999999998E-4</c:v>
                      </c:pt>
                      <c:pt idx="200">
                        <c:v>1.9E-2</c:v>
                      </c:pt>
                      <c:pt idx="201">
                        <c:v>1.7299999999999999E-2</c:v>
                      </c:pt>
                      <c:pt idx="202">
                        <c:v>1.9099999999999999E-2</c:v>
                      </c:pt>
                      <c:pt idx="203">
                        <c:v>7.7999999999999996E-3</c:v>
                      </c:pt>
                      <c:pt idx="204">
                        <c:v>-1.5E-3</c:v>
                      </c:pt>
                      <c:pt idx="205">
                        <c:v>-1.24E-2</c:v>
                      </c:pt>
                      <c:pt idx="206">
                        <c:v>-1.8E-3</c:v>
                      </c:pt>
                      <c:pt idx="207">
                        <c:v>-2.9999999999999997E-4</c:v>
                      </c:pt>
                      <c:pt idx="208">
                        <c:v>1.9199999999999998E-2</c:v>
                      </c:pt>
                      <c:pt idx="209">
                        <c:v>1.9800000000000002E-2</c:v>
                      </c:pt>
                      <c:pt idx="210">
                        <c:v>2.6200000000000001E-2</c:v>
                      </c:pt>
                      <c:pt idx="211">
                        <c:v>-1.01E-2</c:v>
                      </c:pt>
                      <c:pt idx="212">
                        <c:v>-1.32E-2</c:v>
                      </c:pt>
                      <c:pt idx="213">
                        <c:v>-1.26E-2</c:v>
                      </c:pt>
                      <c:pt idx="214">
                        <c:v>2.9999999999999997E-4</c:v>
                      </c:pt>
                      <c:pt idx="215">
                        <c:v>7.3000000000000001E-3</c:v>
                      </c:pt>
                      <c:pt idx="216">
                        <c:v>9.7000000000000003E-3</c:v>
                      </c:pt>
                      <c:pt idx="217">
                        <c:v>1.4500000000000001E-2</c:v>
                      </c:pt>
                      <c:pt idx="218">
                        <c:v>-2.2499999999999999E-2</c:v>
                      </c:pt>
                      <c:pt idx="219">
                        <c:v>-5.4600000000000003E-2</c:v>
                      </c:pt>
                      <c:pt idx="220">
                        <c:v>-4.3900000000000002E-2</c:v>
                      </c:pt>
                      <c:pt idx="221">
                        <c:v>-2.3699999999999999E-2</c:v>
                      </c:pt>
                      <c:pt idx="222">
                        <c:v>-1.2200000000000001E-2</c:v>
                      </c:pt>
                      <c:pt idx="223">
                        <c:v>-1.6799999999999999E-2</c:v>
                      </c:pt>
                      <c:pt idx="224">
                        <c:v>-1.4200000000000001E-2</c:v>
                      </c:pt>
                      <c:pt idx="225">
                        <c:v>-1.1000000000000001E-3</c:v>
                      </c:pt>
                      <c:pt idx="226">
                        <c:v>-2.8E-3</c:v>
                      </c:pt>
                      <c:pt idx="227">
                        <c:v>7.7999999999999996E-3</c:v>
                      </c:pt>
                      <c:pt idx="228">
                        <c:v>1.6400000000000001E-2</c:v>
                      </c:pt>
                      <c:pt idx="229">
                        <c:v>1.52E-2</c:v>
                      </c:pt>
                      <c:pt idx="230">
                        <c:v>-3.3999999999999998E-3</c:v>
                      </c:pt>
                      <c:pt idx="231">
                        <c:v>-1.17E-2</c:v>
                      </c:pt>
                      <c:pt idx="232">
                        <c:v>-6.3E-3</c:v>
                      </c:pt>
                      <c:pt idx="233">
                        <c:v>1.4E-3</c:v>
                      </c:pt>
                      <c:pt idx="234">
                        <c:v>6.3E-3</c:v>
                      </c:pt>
                      <c:pt idx="235">
                        <c:v>1.6999999999999999E-3</c:v>
                      </c:pt>
                      <c:pt idx="236">
                        <c:v>-3.3999999999999998E-3</c:v>
                      </c:pt>
                      <c:pt idx="237">
                        <c:v>-7.4000000000000003E-3</c:v>
                      </c:pt>
                      <c:pt idx="238">
                        <c:v>-6.4999999999999997E-3</c:v>
                      </c:pt>
                      <c:pt idx="239">
                        <c:v>-9.2999999999999992E-3</c:v>
                      </c:pt>
                      <c:pt idx="240">
                        <c:v>-3.7000000000000002E-3</c:v>
                      </c:pt>
                      <c:pt idx="241">
                        <c:v>5.1000000000000004E-3</c:v>
                      </c:pt>
                      <c:pt idx="242">
                        <c:v>1.38E-2</c:v>
                      </c:pt>
                      <c:pt idx="243">
                        <c:v>1.8200000000000001E-2</c:v>
                      </c:pt>
                      <c:pt idx="244">
                        <c:v>1.9199999999999998E-2</c:v>
                      </c:pt>
                      <c:pt idx="245">
                        <c:v>1.6299999999999999E-2</c:v>
                      </c:pt>
                      <c:pt idx="246">
                        <c:v>8.3999999999999995E-3</c:v>
                      </c:pt>
                      <c:pt idx="247">
                        <c:v>-2.3E-3</c:v>
                      </c:pt>
                      <c:pt idx="248">
                        <c:v>-5.1999999999999998E-3</c:v>
                      </c:pt>
                      <c:pt idx="249">
                        <c:v>-6.6E-3</c:v>
                      </c:pt>
                      <c:pt idx="250">
                        <c:v>-5.9999999999999995E-4</c:v>
                      </c:pt>
                      <c:pt idx="251">
                        <c:v>6.1000000000000004E-3</c:v>
                      </c:pt>
                      <c:pt idx="252">
                        <c:v>2.4799999999999999E-2</c:v>
                      </c:pt>
                      <c:pt idx="253">
                        <c:v>2.3099999999999999E-2</c:v>
                      </c:pt>
                      <c:pt idx="254">
                        <c:v>2.01E-2</c:v>
                      </c:pt>
                      <c:pt idx="255">
                        <c:v>2.9999999999999997E-4</c:v>
                      </c:pt>
                      <c:pt idx="256">
                        <c:v>-7.6E-3</c:v>
                      </c:pt>
                      <c:pt idx="257">
                        <c:v>1.1999999999999999E-3</c:v>
                      </c:pt>
                      <c:pt idx="258">
                        <c:v>4.1999999999999997E-3</c:v>
                      </c:pt>
                      <c:pt idx="259">
                        <c:v>2.1299999999999999E-2</c:v>
                      </c:pt>
                      <c:pt idx="260">
                        <c:v>1.47E-2</c:v>
                      </c:pt>
                      <c:pt idx="261">
                        <c:v>1.14E-2</c:v>
                      </c:pt>
                      <c:pt idx="262">
                        <c:v>1.2200000000000001E-2</c:v>
                      </c:pt>
                      <c:pt idx="263">
                        <c:v>1.8599999999999998E-2</c:v>
                      </c:pt>
                      <c:pt idx="264">
                        <c:v>6.3E-3</c:v>
                      </c:pt>
                      <c:pt idx="265">
                        <c:v>8.9999999999999998E-4</c:v>
                      </c:pt>
                      <c:pt idx="266">
                        <c:v>-1.89E-2</c:v>
                      </c:pt>
                      <c:pt idx="267">
                        <c:v>-1.1599999999999999E-2</c:v>
                      </c:pt>
                      <c:pt idx="268">
                        <c:v>-1.41E-2</c:v>
                      </c:pt>
                      <c:pt idx="269">
                        <c:v>6.8999999999999999E-3</c:v>
                      </c:pt>
                      <c:pt idx="270">
                        <c:v>-5.3E-3</c:v>
                      </c:pt>
                      <c:pt idx="271">
                        <c:v>-9.1999999999999998E-3</c:v>
                      </c:pt>
                      <c:pt idx="272">
                        <c:v>-8.9999999999999993E-3</c:v>
                      </c:pt>
                      <c:pt idx="273">
                        <c:v>-8.8000000000000005E-3</c:v>
                      </c:pt>
                      <c:pt idx="274">
                        <c:v>-1.17E-2</c:v>
                      </c:pt>
                      <c:pt idx="275">
                        <c:v>-1.5E-3</c:v>
                      </c:pt>
                      <c:pt idx="276">
                        <c:v>2.2599999999999999E-2</c:v>
                      </c:pt>
                      <c:pt idx="277">
                        <c:v>3.6499999999999998E-2</c:v>
                      </c:pt>
                      <c:pt idx="278">
                        <c:v>5.7000000000000002E-3</c:v>
                      </c:pt>
                      <c:pt idx="279">
                        <c:v>4.4999999999999997E-3</c:v>
                      </c:pt>
                      <c:pt idx="280">
                        <c:v>-2.6100000000000002E-2</c:v>
                      </c:pt>
                      <c:pt idx="281">
                        <c:v>-6.6E-3</c:v>
                      </c:pt>
                      <c:pt idx="282">
                        <c:v>-3.2199999999999999E-2</c:v>
                      </c:pt>
                      <c:pt idx="283">
                        <c:v>-2.1499999999999998E-2</c:v>
                      </c:pt>
                      <c:pt idx="284">
                        <c:v>-2.4400000000000002E-2</c:v>
                      </c:pt>
                      <c:pt idx="285">
                        <c:v>-9.2999999999999992E-3</c:v>
                      </c:pt>
                      <c:pt idx="286">
                        <c:v>-1.1999999999999999E-3</c:v>
                      </c:pt>
                      <c:pt idx="287">
                        <c:v>-8.9999999999999998E-4</c:v>
                      </c:pt>
                      <c:pt idx="288">
                        <c:v>4.8999999999999998E-3</c:v>
                      </c:pt>
                      <c:pt idx="289">
                        <c:v>7.9000000000000008E-3</c:v>
                      </c:pt>
                      <c:pt idx="290">
                        <c:v>2.5999999999999999E-3</c:v>
                      </c:pt>
                      <c:pt idx="291">
                        <c:v>-2.9999999999999997E-4</c:v>
                      </c:pt>
                      <c:pt idx="292">
                        <c:v>0</c:v>
                      </c:pt>
                      <c:pt idx="293">
                        <c:v>1.8E-3</c:v>
                      </c:pt>
                      <c:pt idx="294">
                        <c:v>3.2000000000000002E-3</c:v>
                      </c:pt>
                      <c:pt idx="295">
                        <c:v>5.3E-3</c:v>
                      </c:pt>
                      <c:pt idx="296">
                        <c:v>9.1000000000000004E-3</c:v>
                      </c:pt>
                      <c:pt idx="297">
                        <c:v>1.3899999999999999E-2</c:v>
                      </c:pt>
                      <c:pt idx="298">
                        <c:v>9.4999999999999998E-3</c:v>
                      </c:pt>
                      <c:pt idx="299">
                        <c:v>8.6E-3</c:v>
                      </c:pt>
                      <c:pt idx="300">
                        <c:v>8.3999999999999995E-3</c:v>
                      </c:pt>
                      <c:pt idx="301">
                        <c:v>7.4999999999999997E-3</c:v>
                      </c:pt>
                      <c:pt idx="302">
                        <c:v>1.8E-3</c:v>
                      </c:pt>
                      <c:pt idx="303">
                        <c:v>-7.1000000000000004E-3</c:v>
                      </c:pt>
                      <c:pt idx="304">
                        <c:v>-5.3E-3</c:v>
                      </c:pt>
                      <c:pt idx="305">
                        <c:v>2.9999999999999997E-4</c:v>
                      </c:pt>
                      <c:pt idx="306">
                        <c:v>1.6E-2</c:v>
                      </c:pt>
                      <c:pt idx="307">
                        <c:v>1.72E-2</c:v>
                      </c:pt>
                      <c:pt idx="308">
                        <c:v>2.63E-2</c:v>
                      </c:pt>
                      <c:pt idx="309">
                        <c:v>2.47E-2</c:v>
                      </c:pt>
                      <c:pt idx="310">
                        <c:v>2.1299999999999999E-2</c:v>
                      </c:pt>
                      <c:pt idx="311">
                        <c:v>1.0200000000000001E-2</c:v>
                      </c:pt>
                      <c:pt idx="312">
                        <c:v>6.1999999999999998E-3</c:v>
                      </c:pt>
                      <c:pt idx="313">
                        <c:v>6.4999999999999997E-3</c:v>
                      </c:pt>
                      <c:pt idx="314">
                        <c:v>-1.52E-2</c:v>
                      </c:pt>
                      <c:pt idx="315">
                        <c:v>-2.2499999999999999E-2</c:v>
                      </c:pt>
                      <c:pt idx="316">
                        <c:v>-3.2199999999999999E-2</c:v>
                      </c:pt>
                      <c:pt idx="317">
                        <c:v>-4.1999999999999997E-3</c:v>
                      </c:pt>
                      <c:pt idx="318">
                        <c:v>-2.0999999999999999E-3</c:v>
                      </c:pt>
                      <c:pt idx="319">
                        <c:v>2.0500000000000001E-2</c:v>
                      </c:pt>
                      <c:pt idx="320">
                        <c:v>1.9800000000000002E-2</c:v>
                      </c:pt>
                      <c:pt idx="321">
                        <c:v>2.3699999999999999E-2</c:v>
                      </c:pt>
                      <c:pt idx="322">
                        <c:v>1.2699999999999999E-2</c:v>
                      </c:pt>
                      <c:pt idx="323">
                        <c:v>1.09E-2</c:v>
                      </c:pt>
                      <c:pt idx="324">
                        <c:v>5.9999999999999995E-4</c:v>
                      </c:pt>
                      <c:pt idx="325">
                        <c:v>-6.3E-3</c:v>
                      </c:pt>
                      <c:pt idx="326">
                        <c:v>-1.14E-2</c:v>
                      </c:pt>
                      <c:pt idx="327">
                        <c:v>-2.7000000000000001E-3</c:v>
                      </c:pt>
                      <c:pt idx="328">
                        <c:v>3.8999999999999998E-3</c:v>
                      </c:pt>
                      <c:pt idx="329">
                        <c:v>8.5000000000000006E-3</c:v>
                      </c:pt>
                      <c:pt idx="330">
                        <c:v>1.0999999999999999E-2</c:v>
                      </c:pt>
                      <c:pt idx="331">
                        <c:v>6.4000000000000003E-3</c:v>
                      </c:pt>
                      <c:pt idx="332">
                        <c:v>5.7999999999999996E-3</c:v>
                      </c:pt>
                      <c:pt idx="333">
                        <c:v>2.8E-3</c:v>
                      </c:pt>
                      <c:pt idx="334">
                        <c:v>9.1999999999999998E-3</c:v>
                      </c:pt>
                      <c:pt idx="335">
                        <c:v>6.1000000000000004E-3</c:v>
                      </c:pt>
                      <c:pt idx="336">
                        <c:v>1.0500000000000001E-2</c:v>
                      </c:pt>
                      <c:pt idx="337">
                        <c:v>5.8999999999999999E-3</c:v>
                      </c:pt>
                      <c:pt idx="338">
                        <c:v>5.8999999999999999E-3</c:v>
                      </c:pt>
                      <c:pt idx="339">
                        <c:v>1.67E-2</c:v>
                      </c:pt>
                      <c:pt idx="340">
                        <c:v>1.2200000000000001E-2</c:v>
                      </c:pt>
                      <c:pt idx="341">
                        <c:v>1.4999999999999999E-2</c:v>
                      </c:pt>
                      <c:pt idx="342">
                        <c:v>6.0000000000000001E-3</c:v>
                      </c:pt>
                      <c:pt idx="343">
                        <c:v>2.2700000000000001E-2</c:v>
                      </c:pt>
                      <c:pt idx="344">
                        <c:v>1.2699999999999999E-2</c:v>
                      </c:pt>
                      <c:pt idx="345">
                        <c:v>-1.3100000000000001E-2</c:v>
                      </c:pt>
                      <c:pt idx="346">
                        <c:v>-2.3699999999999999E-2</c:v>
                      </c:pt>
                      <c:pt idx="347">
                        <c:v>-5.9999999999999995E-4</c:v>
                      </c:pt>
                      <c:pt idx="348">
                        <c:v>1.2E-2</c:v>
                      </c:pt>
                      <c:pt idx="349">
                        <c:v>1.78E-2</c:v>
                      </c:pt>
                      <c:pt idx="350">
                        <c:v>1.9E-3</c:v>
                      </c:pt>
                      <c:pt idx="351">
                        <c:v>7.6E-3</c:v>
                      </c:pt>
                      <c:pt idx="352">
                        <c:v>8.0000000000000002E-3</c:v>
                      </c:pt>
                      <c:pt idx="353">
                        <c:v>-2.2000000000000001E-3</c:v>
                      </c:pt>
                      <c:pt idx="354">
                        <c:v>8.3000000000000001E-3</c:v>
                      </c:pt>
                      <c:pt idx="355">
                        <c:v>8.0999999999999996E-3</c:v>
                      </c:pt>
                      <c:pt idx="356">
                        <c:v>1.8100000000000002E-2</c:v>
                      </c:pt>
                      <c:pt idx="357">
                        <c:v>2.3E-3</c:v>
                      </c:pt>
                      <c:pt idx="358">
                        <c:v>-7.7000000000000002E-3</c:v>
                      </c:pt>
                      <c:pt idx="359">
                        <c:v>1.37E-2</c:v>
                      </c:pt>
                      <c:pt idx="360">
                        <c:v>1.5699999999999999E-2</c:v>
                      </c:pt>
                      <c:pt idx="361">
                        <c:v>2.29E-2</c:v>
                      </c:pt>
                      <c:pt idx="362">
                        <c:v>5.3E-3</c:v>
                      </c:pt>
                      <c:pt idx="363">
                        <c:v>2.5999999999999999E-3</c:v>
                      </c:pt>
                      <c:pt idx="364">
                        <c:v>-6.9999999999999999E-4</c:v>
                      </c:pt>
                      <c:pt idx="365">
                        <c:v>-7.1999999999999998E-3</c:v>
                      </c:pt>
                      <c:pt idx="366">
                        <c:v>2E-3</c:v>
                      </c:pt>
                      <c:pt idx="367">
                        <c:v>1.3599999999999999E-2</c:v>
                      </c:pt>
                      <c:pt idx="368">
                        <c:v>1.1900000000000001E-2</c:v>
                      </c:pt>
                      <c:pt idx="369">
                        <c:v>3.5000000000000003E-2</c:v>
                      </c:pt>
                      <c:pt idx="370">
                        <c:v>1.3100000000000001E-2</c:v>
                      </c:pt>
                      <c:pt idx="371">
                        <c:v>1.78E-2</c:v>
                      </c:pt>
                      <c:pt idx="372">
                        <c:v>-9.4000000000000004E-3</c:v>
                      </c:pt>
                      <c:pt idx="373">
                        <c:v>1.2999999999999999E-3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0BFB-4A27-9AA7-72251ADC0C1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ESTX50'!$J$1</c15:sqref>
                        </c15:formulaRef>
                      </c:ext>
                    </c:extLst>
                    <c:strCache>
                      <c:ptCount val="1"/>
                      <c:pt idx="0">
                        <c:v>MM Coverage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ESTX50'!$J$2:$J$375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0.17810000000000001</c:v>
                      </c:pt>
                      <c:pt idx="1">
                        <c:v>0.17760000000000001</c:v>
                      </c:pt>
                      <c:pt idx="2">
                        <c:v>0.1759</c:v>
                      </c:pt>
                      <c:pt idx="3">
                        <c:v>0.17699999999999999</c:v>
                      </c:pt>
                      <c:pt idx="4">
                        <c:v>0.1777</c:v>
                      </c:pt>
                      <c:pt idx="5">
                        <c:v>0.17860000000000001</c:v>
                      </c:pt>
                      <c:pt idx="6">
                        <c:v>0.17860000000000001</c:v>
                      </c:pt>
                      <c:pt idx="7">
                        <c:v>0.17799999999999999</c:v>
                      </c:pt>
                      <c:pt idx="8">
                        <c:v>0.17829999999999999</c:v>
                      </c:pt>
                      <c:pt idx="9">
                        <c:v>0.17949999999999999</c:v>
                      </c:pt>
                      <c:pt idx="10">
                        <c:v>0.1804</c:v>
                      </c:pt>
                      <c:pt idx="11">
                        <c:v>0.18160000000000001</c:v>
                      </c:pt>
                      <c:pt idx="12">
                        <c:v>0.1802</c:v>
                      </c:pt>
                      <c:pt idx="13">
                        <c:v>0.1789</c:v>
                      </c:pt>
                      <c:pt idx="14">
                        <c:v>0.17899999999999999</c:v>
                      </c:pt>
                      <c:pt idx="15">
                        <c:v>0.1794</c:v>
                      </c:pt>
                      <c:pt idx="16">
                        <c:v>0.17929999999999999</c:v>
                      </c:pt>
                      <c:pt idx="17">
                        <c:v>0.1799</c:v>
                      </c:pt>
                      <c:pt idx="18">
                        <c:v>0.18099999999999999</c:v>
                      </c:pt>
                      <c:pt idx="19">
                        <c:v>0.18179999999999999</c:v>
                      </c:pt>
                      <c:pt idx="20">
                        <c:v>0.18279999999999999</c:v>
                      </c:pt>
                      <c:pt idx="21">
                        <c:v>0.1835</c:v>
                      </c:pt>
                      <c:pt idx="22">
                        <c:v>0.18429999999999999</c:v>
                      </c:pt>
                      <c:pt idx="23">
                        <c:v>0.18479999999999999</c:v>
                      </c:pt>
                      <c:pt idx="24">
                        <c:v>0.18540000000000001</c:v>
                      </c:pt>
                      <c:pt idx="25">
                        <c:v>0.18609999999999999</c:v>
                      </c:pt>
                      <c:pt idx="26">
                        <c:v>0.18609999999999999</c:v>
                      </c:pt>
                      <c:pt idx="27">
                        <c:v>0.18440000000000001</c:v>
                      </c:pt>
                      <c:pt idx="28">
                        <c:v>0.1852</c:v>
                      </c:pt>
                      <c:pt idx="29">
                        <c:v>0.186</c:v>
                      </c:pt>
                      <c:pt idx="30">
                        <c:v>0.18709999999999999</c:v>
                      </c:pt>
                      <c:pt idx="31">
                        <c:v>0.1883</c:v>
                      </c:pt>
                      <c:pt idx="32">
                        <c:v>0.18920000000000001</c:v>
                      </c:pt>
                      <c:pt idx="33">
                        <c:v>0.19040000000000001</c:v>
                      </c:pt>
                      <c:pt idx="34">
                        <c:v>0.19089999999999999</c:v>
                      </c:pt>
                      <c:pt idx="35">
                        <c:v>0.1918</c:v>
                      </c:pt>
                      <c:pt idx="36">
                        <c:v>0.19289999999999999</c:v>
                      </c:pt>
                      <c:pt idx="37">
                        <c:v>0.19409999999999999</c:v>
                      </c:pt>
                      <c:pt idx="38">
                        <c:v>0.19470000000000001</c:v>
                      </c:pt>
                      <c:pt idx="39">
                        <c:v>0.19520000000000001</c:v>
                      </c:pt>
                      <c:pt idx="40">
                        <c:v>0.19520000000000001</c:v>
                      </c:pt>
                      <c:pt idx="41">
                        <c:v>0.19520000000000001</c:v>
                      </c:pt>
                      <c:pt idx="42">
                        <c:v>0.1938</c:v>
                      </c:pt>
                      <c:pt idx="43">
                        <c:v>0.19189999999999999</c:v>
                      </c:pt>
                      <c:pt idx="44">
                        <c:v>0.1913</c:v>
                      </c:pt>
                      <c:pt idx="45">
                        <c:v>0.19189999999999999</c:v>
                      </c:pt>
                      <c:pt idx="46">
                        <c:v>0.19270000000000001</c:v>
                      </c:pt>
                      <c:pt idx="47">
                        <c:v>0.19389999999999999</c:v>
                      </c:pt>
                      <c:pt idx="48">
                        <c:v>0.19520000000000001</c:v>
                      </c:pt>
                      <c:pt idx="49">
                        <c:v>0.19600000000000001</c:v>
                      </c:pt>
                      <c:pt idx="50">
                        <c:v>0.19719999999999999</c:v>
                      </c:pt>
                      <c:pt idx="51">
                        <c:v>0.18559999999999999</c:v>
                      </c:pt>
                      <c:pt idx="52">
                        <c:v>0.17910000000000001</c:v>
                      </c:pt>
                      <c:pt idx="53">
                        <c:v>0.17319999999999999</c:v>
                      </c:pt>
                      <c:pt idx="54">
                        <c:v>0.17269999999999999</c:v>
                      </c:pt>
                      <c:pt idx="55">
                        <c:v>0.1731</c:v>
                      </c:pt>
                      <c:pt idx="56">
                        <c:v>0.17380000000000001</c:v>
                      </c:pt>
                      <c:pt idx="57">
                        <c:v>0.17330000000000001</c:v>
                      </c:pt>
                      <c:pt idx="58">
                        <c:v>0.17380000000000001</c:v>
                      </c:pt>
                      <c:pt idx="59">
                        <c:v>0.15559999999999999</c:v>
                      </c:pt>
                      <c:pt idx="60">
                        <c:v>0.1426</c:v>
                      </c:pt>
                      <c:pt idx="61">
                        <c:v>0.1234</c:v>
                      </c:pt>
                      <c:pt idx="62">
                        <c:v>0.1096</c:v>
                      </c:pt>
                      <c:pt idx="63">
                        <c:v>9.4100000000000003E-2</c:v>
                      </c:pt>
                      <c:pt idx="64">
                        <c:v>7.9200000000000007E-2</c:v>
                      </c:pt>
                      <c:pt idx="65">
                        <c:v>7.85E-2</c:v>
                      </c:pt>
                      <c:pt idx="66">
                        <c:v>7.8899999999999998E-2</c:v>
                      </c:pt>
                      <c:pt idx="67">
                        <c:v>7.8399999999999997E-2</c:v>
                      </c:pt>
                      <c:pt idx="68">
                        <c:v>7.8E-2</c:v>
                      </c:pt>
                      <c:pt idx="69">
                        <c:v>7.3599999999999999E-2</c:v>
                      </c:pt>
                      <c:pt idx="70">
                        <c:v>6.9900000000000004E-2</c:v>
                      </c:pt>
                      <c:pt idx="71">
                        <c:v>6.9900000000000004E-2</c:v>
                      </c:pt>
                      <c:pt idx="72">
                        <c:v>6.9900000000000004E-2</c:v>
                      </c:pt>
                      <c:pt idx="73">
                        <c:v>6.9900000000000004E-2</c:v>
                      </c:pt>
                      <c:pt idx="74">
                        <c:v>6.9900000000000004E-2</c:v>
                      </c:pt>
                      <c:pt idx="75">
                        <c:v>6.9900000000000004E-2</c:v>
                      </c:pt>
                      <c:pt idx="76">
                        <c:v>6.9900000000000004E-2</c:v>
                      </c:pt>
                      <c:pt idx="77">
                        <c:v>6.9900000000000004E-2</c:v>
                      </c:pt>
                      <c:pt idx="78">
                        <c:v>6.9900000000000004E-2</c:v>
                      </c:pt>
                      <c:pt idx="79">
                        <c:v>6.9900000000000004E-2</c:v>
                      </c:pt>
                      <c:pt idx="80">
                        <c:v>6.9900000000000004E-2</c:v>
                      </c:pt>
                      <c:pt idx="81">
                        <c:v>6.9900000000000004E-2</c:v>
                      </c:pt>
                      <c:pt idx="82">
                        <c:v>6.9900000000000004E-2</c:v>
                      </c:pt>
                      <c:pt idx="83">
                        <c:v>6.9900000000000004E-2</c:v>
                      </c:pt>
                      <c:pt idx="84">
                        <c:v>6.9900000000000004E-2</c:v>
                      </c:pt>
                      <c:pt idx="85">
                        <c:v>6.9900000000000004E-2</c:v>
                      </c:pt>
                      <c:pt idx="86">
                        <c:v>6.9900000000000004E-2</c:v>
                      </c:pt>
                      <c:pt idx="87">
                        <c:v>6.9900000000000004E-2</c:v>
                      </c:pt>
                      <c:pt idx="88">
                        <c:v>6.9900000000000004E-2</c:v>
                      </c:pt>
                      <c:pt idx="89">
                        <c:v>6.9900000000000004E-2</c:v>
                      </c:pt>
                      <c:pt idx="90">
                        <c:v>6.9900000000000004E-2</c:v>
                      </c:pt>
                      <c:pt idx="91">
                        <c:v>6.9900000000000004E-2</c:v>
                      </c:pt>
                      <c:pt idx="92">
                        <c:v>6.9900000000000004E-2</c:v>
                      </c:pt>
                      <c:pt idx="93">
                        <c:v>6.9900000000000004E-2</c:v>
                      </c:pt>
                      <c:pt idx="94">
                        <c:v>6.9900000000000004E-2</c:v>
                      </c:pt>
                      <c:pt idx="95">
                        <c:v>6.9900000000000004E-2</c:v>
                      </c:pt>
                      <c:pt idx="96">
                        <c:v>6.9900000000000004E-2</c:v>
                      </c:pt>
                      <c:pt idx="97">
                        <c:v>6.9900000000000004E-2</c:v>
                      </c:pt>
                      <c:pt idx="98">
                        <c:v>6.9900000000000004E-2</c:v>
                      </c:pt>
                      <c:pt idx="99">
                        <c:v>6.9900000000000004E-2</c:v>
                      </c:pt>
                      <c:pt idx="100">
                        <c:v>6.9900000000000004E-2</c:v>
                      </c:pt>
                      <c:pt idx="101">
                        <c:v>6.9900000000000004E-2</c:v>
                      </c:pt>
                      <c:pt idx="102">
                        <c:v>6.9900000000000004E-2</c:v>
                      </c:pt>
                      <c:pt idx="103">
                        <c:v>6.9900000000000004E-2</c:v>
                      </c:pt>
                      <c:pt idx="104">
                        <c:v>6.9900000000000004E-2</c:v>
                      </c:pt>
                      <c:pt idx="105">
                        <c:v>6.9900000000000004E-2</c:v>
                      </c:pt>
                      <c:pt idx="106">
                        <c:v>6.9900000000000004E-2</c:v>
                      </c:pt>
                      <c:pt idx="107">
                        <c:v>6.9900000000000004E-2</c:v>
                      </c:pt>
                      <c:pt idx="108">
                        <c:v>6.9900000000000004E-2</c:v>
                      </c:pt>
                      <c:pt idx="109">
                        <c:v>6.9900000000000004E-2</c:v>
                      </c:pt>
                      <c:pt idx="110">
                        <c:v>6.9900000000000004E-2</c:v>
                      </c:pt>
                      <c:pt idx="111">
                        <c:v>6.9900000000000004E-2</c:v>
                      </c:pt>
                      <c:pt idx="112">
                        <c:v>6.9900000000000004E-2</c:v>
                      </c:pt>
                      <c:pt idx="113">
                        <c:v>6.9900000000000004E-2</c:v>
                      </c:pt>
                      <c:pt idx="114">
                        <c:v>6.9900000000000004E-2</c:v>
                      </c:pt>
                      <c:pt idx="115">
                        <c:v>6.9900000000000004E-2</c:v>
                      </c:pt>
                      <c:pt idx="116">
                        <c:v>6.9900000000000004E-2</c:v>
                      </c:pt>
                      <c:pt idx="117">
                        <c:v>6.9900000000000004E-2</c:v>
                      </c:pt>
                      <c:pt idx="118">
                        <c:v>6.9900000000000004E-2</c:v>
                      </c:pt>
                      <c:pt idx="119">
                        <c:v>6.9900000000000004E-2</c:v>
                      </c:pt>
                      <c:pt idx="120">
                        <c:v>6.9900000000000004E-2</c:v>
                      </c:pt>
                      <c:pt idx="121">
                        <c:v>6.9900000000000004E-2</c:v>
                      </c:pt>
                      <c:pt idx="122">
                        <c:v>6.9900000000000004E-2</c:v>
                      </c:pt>
                      <c:pt idx="123">
                        <c:v>6.9900000000000004E-2</c:v>
                      </c:pt>
                      <c:pt idx="124">
                        <c:v>6.9900000000000004E-2</c:v>
                      </c:pt>
                      <c:pt idx="125">
                        <c:v>6.9900000000000004E-2</c:v>
                      </c:pt>
                      <c:pt idx="126">
                        <c:v>6.9900000000000004E-2</c:v>
                      </c:pt>
                      <c:pt idx="127">
                        <c:v>6.9900000000000004E-2</c:v>
                      </c:pt>
                      <c:pt idx="128">
                        <c:v>6.9900000000000004E-2</c:v>
                      </c:pt>
                      <c:pt idx="129">
                        <c:v>6.9900000000000004E-2</c:v>
                      </c:pt>
                      <c:pt idx="130">
                        <c:v>6.9900000000000004E-2</c:v>
                      </c:pt>
                      <c:pt idx="131">
                        <c:v>6.9900000000000004E-2</c:v>
                      </c:pt>
                      <c:pt idx="132">
                        <c:v>6.9900000000000004E-2</c:v>
                      </c:pt>
                      <c:pt idx="133">
                        <c:v>6.9900000000000004E-2</c:v>
                      </c:pt>
                      <c:pt idx="134">
                        <c:v>6.9900000000000004E-2</c:v>
                      </c:pt>
                      <c:pt idx="135">
                        <c:v>6.9900000000000004E-2</c:v>
                      </c:pt>
                      <c:pt idx="136">
                        <c:v>6.9900000000000004E-2</c:v>
                      </c:pt>
                      <c:pt idx="137">
                        <c:v>6.9900000000000004E-2</c:v>
                      </c:pt>
                      <c:pt idx="138">
                        <c:v>6.9900000000000004E-2</c:v>
                      </c:pt>
                      <c:pt idx="139">
                        <c:v>6.9900000000000004E-2</c:v>
                      </c:pt>
                      <c:pt idx="140">
                        <c:v>7.0099999999999996E-2</c:v>
                      </c:pt>
                      <c:pt idx="141">
                        <c:v>7.0099999999999996E-2</c:v>
                      </c:pt>
                      <c:pt idx="142">
                        <c:v>7.0099999999999996E-2</c:v>
                      </c:pt>
                      <c:pt idx="143">
                        <c:v>7.0099999999999996E-2</c:v>
                      </c:pt>
                      <c:pt idx="144">
                        <c:v>7.0099999999999996E-2</c:v>
                      </c:pt>
                      <c:pt idx="145">
                        <c:v>7.0099999999999996E-2</c:v>
                      </c:pt>
                      <c:pt idx="146">
                        <c:v>7.0099999999999996E-2</c:v>
                      </c:pt>
                      <c:pt idx="147">
                        <c:v>7.0099999999999996E-2</c:v>
                      </c:pt>
                      <c:pt idx="148">
                        <c:v>7.0099999999999996E-2</c:v>
                      </c:pt>
                      <c:pt idx="149">
                        <c:v>7.0099999999999996E-2</c:v>
                      </c:pt>
                      <c:pt idx="150">
                        <c:v>7.0099999999999996E-2</c:v>
                      </c:pt>
                      <c:pt idx="151">
                        <c:v>7.4700000000000003E-2</c:v>
                      </c:pt>
                      <c:pt idx="152">
                        <c:v>7.0099999999999996E-2</c:v>
                      </c:pt>
                      <c:pt idx="153">
                        <c:v>7.0099999999999996E-2</c:v>
                      </c:pt>
                      <c:pt idx="154">
                        <c:v>7.0099999999999996E-2</c:v>
                      </c:pt>
                      <c:pt idx="155">
                        <c:v>7.0099999999999996E-2</c:v>
                      </c:pt>
                      <c:pt idx="156">
                        <c:v>7.0099999999999996E-2</c:v>
                      </c:pt>
                      <c:pt idx="157">
                        <c:v>7.0099999999999996E-2</c:v>
                      </c:pt>
                      <c:pt idx="158">
                        <c:v>7.0099999999999996E-2</c:v>
                      </c:pt>
                      <c:pt idx="159">
                        <c:v>7.0099999999999996E-2</c:v>
                      </c:pt>
                      <c:pt idx="160">
                        <c:v>7.0099999999999996E-2</c:v>
                      </c:pt>
                      <c:pt idx="161">
                        <c:v>7.0099999999999996E-2</c:v>
                      </c:pt>
                      <c:pt idx="162">
                        <c:v>7.0099999999999996E-2</c:v>
                      </c:pt>
                      <c:pt idx="163">
                        <c:v>7.0099999999999996E-2</c:v>
                      </c:pt>
                      <c:pt idx="164">
                        <c:v>7.0099999999999996E-2</c:v>
                      </c:pt>
                      <c:pt idx="165">
                        <c:v>7.0099999999999996E-2</c:v>
                      </c:pt>
                      <c:pt idx="166">
                        <c:v>7.0099999999999996E-2</c:v>
                      </c:pt>
                      <c:pt idx="167">
                        <c:v>7.0099999999999996E-2</c:v>
                      </c:pt>
                      <c:pt idx="168">
                        <c:v>7.0099999999999996E-2</c:v>
                      </c:pt>
                      <c:pt idx="169">
                        <c:v>7.0099999999999996E-2</c:v>
                      </c:pt>
                      <c:pt idx="170">
                        <c:v>7.0099999999999996E-2</c:v>
                      </c:pt>
                      <c:pt idx="171">
                        <c:v>6.9400000000000003E-2</c:v>
                      </c:pt>
                      <c:pt idx="172">
                        <c:v>7.0099999999999996E-2</c:v>
                      </c:pt>
                      <c:pt idx="173">
                        <c:v>7.0099999999999996E-2</c:v>
                      </c:pt>
                      <c:pt idx="174">
                        <c:v>7.0099999999999996E-2</c:v>
                      </c:pt>
                      <c:pt idx="175">
                        <c:v>7.0099999999999996E-2</c:v>
                      </c:pt>
                      <c:pt idx="176">
                        <c:v>7.0099999999999996E-2</c:v>
                      </c:pt>
                      <c:pt idx="177">
                        <c:v>7.0099999999999996E-2</c:v>
                      </c:pt>
                      <c:pt idx="178">
                        <c:v>7.0099999999999996E-2</c:v>
                      </c:pt>
                      <c:pt idx="179">
                        <c:v>7.0099999999999996E-2</c:v>
                      </c:pt>
                      <c:pt idx="180">
                        <c:v>7.0099999999999996E-2</c:v>
                      </c:pt>
                      <c:pt idx="181">
                        <c:v>7.0099999999999996E-2</c:v>
                      </c:pt>
                      <c:pt idx="182">
                        <c:v>7.0099999999999996E-2</c:v>
                      </c:pt>
                      <c:pt idx="183">
                        <c:v>7.0099999999999996E-2</c:v>
                      </c:pt>
                      <c:pt idx="184">
                        <c:v>7.0099999999999996E-2</c:v>
                      </c:pt>
                      <c:pt idx="185">
                        <c:v>7.0099999999999996E-2</c:v>
                      </c:pt>
                      <c:pt idx="186">
                        <c:v>7.0099999999999996E-2</c:v>
                      </c:pt>
                      <c:pt idx="187">
                        <c:v>7.0099999999999996E-2</c:v>
                      </c:pt>
                      <c:pt idx="188">
                        <c:v>7.0099999999999996E-2</c:v>
                      </c:pt>
                      <c:pt idx="189">
                        <c:v>7.0099999999999996E-2</c:v>
                      </c:pt>
                      <c:pt idx="190">
                        <c:v>7.0099999999999996E-2</c:v>
                      </c:pt>
                      <c:pt idx="191">
                        <c:v>7.0099999999999996E-2</c:v>
                      </c:pt>
                      <c:pt idx="192">
                        <c:v>7.0099999999999996E-2</c:v>
                      </c:pt>
                      <c:pt idx="193">
                        <c:v>7.0099999999999996E-2</c:v>
                      </c:pt>
                      <c:pt idx="194">
                        <c:v>7.0099999999999996E-2</c:v>
                      </c:pt>
                      <c:pt idx="195">
                        <c:v>7.0099999999999996E-2</c:v>
                      </c:pt>
                      <c:pt idx="196">
                        <c:v>7.0099999999999996E-2</c:v>
                      </c:pt>
                      <c:pt idx="197">
                        <c:v>7.0099999999999996E-2</c:v>
                      </c:pt>
                      <c:pt idx="198">
                        <c:v>7.0099999999999996E-2</c:v>
                      </c:pt>
                      <c:pt idx="199">
                        <c:v>7.0099999999999996E-2</c:v>
                      </c:pt>
                      <c:pt idx="200">
                        <c:v>7.0099999999999996E-2</c:v>
                      </c:pt>
                      <c:pt idx="201">
                        <c:v>7.0099999999999996E-2</c:v>
                      </c:pt>
                      <c:pt idx="202">
                        <c:v>7.0099999999999996E-2</c:v>
                      </c:pt>
                      <c:pt idx="203">
                        <c:v>7.0099999999999996E-2</c:v>
                      </c:pt>
                      <c:pt idx="204">
                        <c:v>7.0099999999999996E-2</c:v>
                      </c:pt>
                      <c:pt idx="205">
                        <c:v>7.0099999999999996E-2</c:v>
                      </c:pt>
                      <c:pt idx="206">
                        <c:v>7.0099999999999996E-2</c:v>
                      </c:pt>
                      <c:pt idx="207">
                        <c:v>7.0099999999999996E-2</c:v>
                      </c:pt>
                      <c:pt idx="208">
                        <c:v>7.0099999999999996E-2</c:v>
                      </c:pt>
                      <c:pt idx="209">
                        <c:v>7.0099999999999996E-2</c:v>
                      </c:pt>
                      <c:pt idx="210">
                        <c:v>7.0099999999999996E-2</c:v>
                      </c:pt>
                      <c:pt idx="211">
                        <c:v>7.0099999999999996E-2</c:v>
                      </c:pt>
                      <c:pt idx="212">
                        <c:v>7.0099999999999996E-2</c:v>
                      </c:pt>
                      <c:pt idx="213">
                        <c:v>7.0099999999999996E-2</c:v>
                      </c:pt>
                      <c:pt idx="214">
                        <c:v>7.0099999999999996E-2</c:v>
                      </c:pt>
                      <c:pt idx="215">
                        <c:v>7.0099999999999996E-2</c:v>
                      </c:pt>
                      <c:pt idx="216">
                        <c:v>7.0099999999999996E-2</c:v>
                      </c:pt>
                      <c:pt idx="217">
                        <c:v>7.0099999999999996E-2</c:v>
                      </c:pt>
                      <c:pt idx="218">
                        <c:v>7.0099999999999996E-2</c:v>
                      </c:pt>
                      <c:pt idx="219">
                        <c:v>7.0099999999999996E-2</c:v>
                      </c:pt>
                      <c:pt idx="220">
                        <c:v>7.0099999999999996E-2</c:v>
                      </c:pt>
                      <c:pt idx="221">
                        <c:v>7.0099999999999996E-2</c:v>
                      </c:pt>
                      <c:pt idx="222">
                        <c:v>7.0099999999999996E-2</c:v>
                      </c:pt>
                      <c:pt idx="223">
                        <c:v>7.0099999999999996E-2</c:v>
                      </c:pt>
                      <c:pt idx="224">
                        <c:v>7.0099999999999996E-2</c:v>
                      </c:pt>
                      <c:pt idx="225">
                        <c:v>7.0099999999999996E-2</c:v>
                      </c:pt>
                      <c:pt idx="226">
                        <c:v>7.0099999999999996E-2</c:v>
                      </c:pt>
                      <c:pt idx="227">
                        <c:v>7.0099999999999996E-2</c:v>
                      </c:pt>
                      <c:pt idx="228">
                        <c:v>7.0099999999999996E-2</c:v>
                      </c:pt>
                      <c:pt idx="229">
                        <c:v>7.0099999999999996E-2</c:v>
                      </c:pt>
                      <c:pt idx="230">
                        <c:v>7.0099999999999996E-2</c:v>
                      </c:pt>
                      <c:pt idx="231">
                        <c:v>7.0099999999999996E-2</c:v>
                      </c:pt>
                      <c:pt idx="232">
                        <c:v>7.0099999999999996E-2</c:v>
                      </c:pt>
                      <c:pt idx="233">
                        <c:v>7.0099999999999996E-2</c:v>
                      </c:pt>
                      <c:pt idx="234">
                        <c:v>7.0099999999999996E-2</c:v>
                      </c:pt>
                      <c:pt idx="235">
                        <c:v>7.0099999999999996E-2</c:v>
                      </c:pt>
                      <c:pt idx="236">
                        <c:v>7.0099999999999996E-2</c:v>
                      </c:pt>
                      <c:pt idx="237">
                        <c:v>7.0099999999999996E-2</c:v>
                      </c:pt>
                      <c:pt idx="238">
                        <c:v>7.0099999999999996E-2</c:v>
                      </c:pt>
                      <c:pt idx="239">
                        <c:v>7.0099999999999996E-2</c:v>
                      </c:pt>
                      <c:pt idx="240">
                        <c:v>7.0099999999999996E-2</c:v>
                      </c:pt>
                      <c:pt idx="241">
                        <c:v>7.0099999999999996E-2</c:v>
                      </c:pt>
                      <c:pt idx="242">
                        <c:v>7.0099999999999996E-2</c:v>
                      </c:pt>
                      <c:pt idx="243">
                        <c:v>7.0099999999999996E-2</c:v>
                      </c:pt>
                      <c:pt idx="244">
                        <c:v>7.0099999999999996E-2</c:v>
                      </c:pt>
                      <c:pt idx="245">
                        <c:v>7.0099999999999996E-2</c:v>
                      </c:pt>
                      <c:pt idx="246">
                        <c:v>7.0099999999999996E-2</c:v>
                      </c:pt>
                      <c:pt idx="247">
                        <c:v>7.0099999999999996E-2</c:v>
                      </c:pt>
                      <c:pt idx="248">
                        <c:v>7.0099999999999996E-2</c:v>
                      </c:pt>
                      <c:pt idx="249">
                        <c:v>7.0099999999999996E-2</c:v>
                      </c:pt>
                      <c:pt idx="250">
                        <c:v>7.0099999999999996E-2</c:v>
                      </c:pt>
                      <c:pt idx="251">
                        <c:v>7.0099999999999996E-2</c:v>
                      </c:pt>
                      <c:pt idx="252">
                        <c:v>7.0099999999999996E-2</c:v>
                      </c:pt>
                      <c:pt idx="253">
                        <c:v>7.0099999999999996E-2</c:v>
                      </c:pt>
                      <c:pt idx="254">
                        <c:v>7.0099999999999996E-2</c:v>
                      </c:pt>
                      <c:pt idx="255">
                        <c:v>7.0099999999999996E-2</c:v>
                      </c:pt>
                      <c:pt idx="256">
                        <c:v>7.1199999999999999E-2</c:v>
                      </c:pt>
                      <c:pt idx="257">
                        <c:v>7.0099999999999996E-2</c:v>
                      </c:pt>
                      <c:pt idx="258">
                        <c:v>7.0099999999999996E-2</c:v>
                      </c:pt>
                      <c:pt idx="259">
                        <c:v>7.0099999999999996E-2</c:v>
                      </c:pt>
                      <c:pt idx="260">
                        <c:v>7.0499999999999993E-2</c:v>
                      </c:pt>
                      <c:pt idx="261">
                        <c:v>7.0499999999999993E-2</c:v>
                      </c:pt>
                      <c:pt idx="262">
                        <c:v>7.0499999999999993E-2</c:v>
                      </c:pt>
                      <c:pt idx="263">
                        <c:v>7.0499999999999993E-2</c:v>
                      </c:pt>
                      <c:pt idx="264">
                        <c:v>7.0499999999999993E-2</c:v>
                      </c:pt>
                      <c:pt idx="265">
                        <c:v>7.0499999999999993E-2</c:v>
                      </c:pt>
                      <c:pt idx="266">
                        <c:v>7.0499999999999993E-2</c:v>
                      </c:pt>
                      <c:pt idx="267">
                        <c:v>7.0499999999999993E-2</c:v>
                      </c:pt>
                      <c:pt idx="268">
                        <c:v>7.0499999999999993E-2</c:v>
                      </c:pt>
                      <c:pt idx="269">
                        <c:v>7.0499999999999993E-2</c:v>
                      </c:pt>
                      <c:pt idx="270">
                        <c:v>7.0499999999999993E-2</c:v>
                      </c:pt>
                      <c:pt idx="271">
                        <c:v>7.0499999999999993E-2</c:v>
                      </c:pt>
                      <c:pt idx="272">
                        <c:v>7.0499999999999993E-2</c:v>
                      </c:pt>
                      <c:pt idx="273">
                        <c:v>7.0499999999999993E-2</c:v>
                      </c:pt>
                      <c:pt idx="274">
                        <c:v>7.0499999999999993E-2</c:v>
                      </c:pt>
                      <c:pt idx="275">
                        <c:v>7.0499999999999993E-2</c:v>
                      </c:pt>
                      <c:pt idx="276">
                        <c:v>7.0499999999999993E-2</c:v>
                      </c:pt>
                      <c:pt idx="277">
                        <c:v>7.0499999999999993E-2</c:v>
                      </c:pt>
                      <c:pt idx="278">
                        <c:v>7.0499999999999993E-2</c:v>
                      </c:pt>
                      <c:pt idx="279">
                        <c:v>7.0499999999999993E-2</c:v>
                      </c:pt>
                      <c:pt idx="280">
                        <c:v>7.0499999999999993E-2</c:v>
                      </c:pt>
                      <c:pt idx="281">
                        <c:v>7.0499999999999993E-2</c:v>
                      </c:pt>
                      <c:pt idx="282">
                        <c:v>7.0499999999999993E-2</c:v>
                      </c:pt>
                      <c:pt idx="283">
                        <c:v>7.0499999999999993E-2</c:v>
                      </c:pt>
                      <c:pt idx="284">
                        <c:v>7.0499999999999993E-2</c:v>
                      </c:pt>
                      <c:pt idx="285">
                        <c:v>7.0499999999999993E-2</c:v>
                      </c:pt>
                      <c:pt idx="286">
                        <c:v>7.0499999999999993E-2</c:v>
                      </c:pt>
                      <c:pt idx="287">
                        <c:v>7.0499999999999993E-2</c:v>
                      </c:pt>
                      <c:pt idx="288">
                        <c:v>7.0499999999999993E-2</c:v>
                      </c:pt>
                      <c:pt idx="289">
                        <c:v>7.0499999999999993E-2</c:v>
                      </c:pt>
                      <c:pt idx="290">
                        <c:v>7.0499999999999993E-2</c:v>
                      </c:pt>
                      <c:pt idx="291">
                        <c:v>7.0499999999999993E-2</c:v>
                      </c:pt>
                      <c:pt idx="292">
                        <c:v>7.0499999999999993E-2</c:v>
                      </c:pt>
                      <c:pt idx="293">
                        <c:v>7.0499999999999993E-2</c:v>
                      </c:pt>
                      <c:pt idx="294">
                        <c:v>7.0499999999999993E-2</c:v>
                      </c:pt>
                      <c:pt idx="295">
                        <c:v>7.0499999999999993E-2</c:v>
                      </c:pt>
                      <c:pt idx="296">
                        <c:v>7.0499999999999993E-2</c:v>
                      </c:pt>
                      <c:pt idx="297">
                        <c:v>7.0499999999999993E-2</c:v>
                      </c:pt>
                      <c:pt idx="298">
                        <c:v>7.0499999999999993E-2</c:v>
                      </c:pt>
                      <c:pt idx="299">
                        <c:v>7.0499999999999993E-2</c:v>
                      </c:pt>
                      <c:pt idx="300">
                        <c:v>7.0499999999999993E-2</c:v>
                      </c:pt>
                      <c:pt idx="301">
                        <c:v>7.0499999999999993E-2</c:v>
                      </c:pt>
                      <c:pt idx="302">
                        <c:v>7.0499999999999993E-2</c:v>
                      </c:pt>
                      <c:pt idx="303">
                        <c:v>7.0499999999999993E-2</c:v>
                      </c:pt>
                      <c:pt idx="304">
                        <c:v>7.0499999999999993E-2</c:v>
                      </c:pt>
                      <c:pt idx="305">
                        <c:v>7.0499999999999993E-2</c:v>
                      </c:pt>
                      <c:pt idx="306">
                        <c:v>7.0499999999999993E-2</c:v>
                      </c:pt>
                      <c:pt idx="307">
                        <c:v>7.0499999999999993E-2</c:v>
                      </c:pt>
                      <c:pt idx="308">
                        <c:v>7.0499999999999993E-2</c:v>
                      </c:pt>
                      <c:pt idx="309">
                        <c:v>7.2300000000000003E-2</c:v>
                      </c:pt>
                      <c:pt idx="310">
                        <c:v>7.0499999999999993E-2</c:v>
                      </c:pt>
                      <c:pt idx="311">
                        <c:v>7.0499999999999993E-2</c:v>
                      </c:pt>
                      <c:pt idx="312">
                        <c:v>7.0499999999999993E-2</c:v>
                      </c:pt>
                      <c:pt idx="313">
                        <c:v>7.0499999999999993E-2</c:v>
                      </c:pt>
                      <c:pt idx="314">
                        <c:v>7.0499999999999993E-2</c:v>
                      </c:pt>
                      <c:pt idx="315">
                        <c:v>7.0499999999999993E-2</c:v>
                      </c:pt>
                      <c:pt idx="316">
                        <c:v>7.0499999999999993E-2</c:v>
                      </c:pt>
                      <c:pt idx="317">
                        <c:v>7.0499999999999993E-2</c:v>
                      </c:pt>
                      <c:pt idx="318">
                        <c:v>7.0499999999999993E-2</c:v>
                      </c:pt>
                      <c:pt idx="319">
                        <c:v>7.0499999999999993E-2</c:v>
                      </c:pt>
                      <c:pt idx="320">
                        <c:v>7.0499999999999993E-2</c:v>
                      </c:pt>
                      <c:pt idx="321">
                        <c:v>7.0499999999999993E-2</c:v>
                      </c:pt>
                      <c:pt idx="322">
                        <c:v>7.0499999999999993E-2</c:v>
                      </c:pt>
                      <c:pt idx="323">
                        <c:v>7.0499999999999993E-2</c:v>
                      </c:pt>
                      <c:pt idx="324">
                        <c:v>7.0499999999999993E-2</c:v>
                      </c:pt>
                      <c:pt idx="325">
                        <c:v>7.0499999999999993E-2</c:v>
                      </c:pt>
                      <c:pt idx="326">
                        <c:v>7.0499999999999993E-2</c:v>
                      </c:pt>
                      <c:pt idx="327">
                        <c:v>7.0499999999999993E-2</c:v>
                      </c:pt>
                      <c:pt idx="328">
                        <c:v>7.0499999999999993E-2</c:v>
                      </c:pt>
                      <c:pt idx="329">
                        <c:v>7.0499999999999993E-2</c:v>
                      </c:pt>
                      <c:pt idx="330">
                        <c:v>7.0499999999999993E-2</c:v>
                      </c:pt>
                      <c:pt idx="331">
                        <c:v>7.0499999999999993E-2</c:v>
                      </c:pt>
                      <c:pt idx="332">
                        <c:v>7.0499999999999993E-2</c:v>
                      </c:pt>
                      <c:pt idx="333">
                        <c:v>7.0499999999999993E-2</c:v>
                      </c:pt>
                      <c:pt idx="334">
                        <c:v>7.0499999999999993E-2</c:v>
                      </c:pt>
                      <c:pt idx="335">
                        <c:v>7.0499999999999993E-2</c:v>
                      </c:pt>
                      <c:pt idx="336">
                        <c:v>7.0499999999999993E-2</c:v>
                      </c:pt>
                      <c:pt idx="337">
                        <c:v>7.0499999999999993E-2</c:v>
                      </c:pt>
                      <c:pt idx="338">
                        <c:v>7.0499999999999993E-2</c:v>
                      </c:pt>
                      <c:pt idx="339">
                        <c:v>7.0499999999999993E-2</c:v>
                      </c:pt>
                      <c:pt idx="340">
                        <c:v>7.0499999999999993E-2</c:v>
                      </c:pt>
                      <c:pt idx="341">
                        <c:v>7.0499999999999993E-2</c:v>
                      </c:pt>
                      <c:pt idx="342">
                        <c:v>7.0499999999999993E-2</c:v>
                      </c:pt>
                      <c:pt idx="343">
                        <c:v>7.0499999999999993E-2</c:v>
                      </c:pt>
                      <c:pt idx="344">
                        <c:v>7.0499999999999993E-2</c:v>
                      </c:pt>
                      <c:pt idx="345">
                        <c:v>7.0499999999999993E-2</c:v>
                      </c:pt>
                      <c:pt idx="346">
                        <c:v>7.0499999999999993E-2</c:v>
                      </c:pt>
                      <c:pt idx="347">
                        <c:v>7.0499999999999993E-2</c:v>
                      </c:pt>
                      <c:pt idx="348">
                        <c:v>7.0499999999999993E-2</c:v>
                      </c:pt>
                      <c:pt idx="349">
                        <c:v>7.0499999999999993E-2</c:v>
                      </c:pt>
                      <c:pt idx="350">
                        <c:v>7.0499999999999993E-2</c:v>
                      </c:pt>
                      <c:pt idx="351">
                        <c:v>7.0499999999999993E-2</c:v>
                      </c:pt>
                      <c:pt idx="352">
                        <c:v>7.0499999999999993E-2</c:v>
                      </c:pt>
                      <c:pt idx="353">
                        <c:v>7.0499999999999993E-2</c:v>
                      </c:pt>
                      <c:pt idx="354">
                        <c:v>7.0499999999999993E-2</c:v>
                      </c:pt>
                      <c:pt idx="355">
                        <c:v>7.0499999999999993E-2</c:v>
                      </c:pt>
                      <c:pt idx="356">
                        <c:v>7.0499999999999993E-2</c:v>
                      </c:pt>
                      <c:pt idx="357">
                        <c:v>7.0499999999999993E-2</c:v>
                      </c:pt>
                      <c:pt idx="358">
                        <c:v>7.0499999999999993E-2</c:v>
                      </c:pt>
                      <c:pt idx="359">
                        <c:v>7.0499999999999993E-2</c:v>
                      </c:pt>
                      <c:pt idx="360">
                        <c:v>7.0499999999999993E-2</c:v>
                      </c:pt>
                      <c:pt idx="361">
                        <c:v>7.0499999999999993E-2</c:v>
                      </c:pt>
                      <c:pt idx="362">
                        <c:v>7.0499999999999993E-2</c:v>
                      </c:pt>
                      <c:pt idx="363">
                        <c:v>7.0499999999999993E-2</c:v>
                      </c:pt>
                      <c:pt idx="364">
                        <c:v>7.0499999999999993E-2</c:v>
                      </c:pt>
                      <c:pt idx="365">
                        <c:v>7.0499999999999993E-2</c:v>
                      </c:pt>
                      <c:pt idx="366">
                        <c:v>7.0499999999999993E-2</c:v>
                      </c:pt>
                      <c:pt idx="367">
                        <c:v>7.0499999999999993E-2</c:v>
                      </c:pt>
                      <c:pt idx="368">
                        <c:v>7.0499999999999993E-2</c:v>
                      </c:pt>
                      <c:pt idx="369">
                        <c:v>7.0499999999999993E-2</c:v>
                      </c:pt>
                      <c:pt idx="370">
                        <c:v>7.0499999999999993E-2</c:v>
                      </c:pt>
                      <c:pt idx="371">
                        <c:v>7.0499999999999993E-2</c:v>
                      </c:pt>
                      <c:pt idx="372">
                        <c:v>7.0499999999999993E-2</c:v>
                      </c:pt>
                      <c:pt idx="373">
                        <c:v>7.0499999999999993E-2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0BFB-4A27-9AA7-72251ADC0C1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ESTX50'!$K$1</c15:sqref>
                        </c15:formulaRef>
                      </c:ext>
                    </c:extLst>
                    <c:strCache>
                      <c:ptCount val="1"/>
                      <c:pt idx="0">
                        <c:v>MM Excess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ESTX50'!$K$2:$K$375</c15:sqref>
                        </c15:formulaRef>
                      </c:ext>
                    </c:extLst>
                    <c:numCache>
                      <c:formatCode>0%</c:formatCode>
                      <c:ptCount val="374"/>
                      <c:pt idx="0">
                        <c:v>0.98</c:v>
                      </c:pt>
                      <c:pt idx="1">
                        <c:v>0.78</c:v>
                      </c:pt>
                      <c:pt idx="2">
                        <c:v>0.99</c:v>
                      </c:pt>
                      <c:pt idx="3">
                        <c:v>0.79</c:v>
                      </c:pt>
                      <c:pt idx="4">
                        <c:v>0.91</c:v>
                      </c:pt>
                      <c:pt idx="5">
                        <c:v>0.91</c:v>
                      </c:pt>
                      <c:pt idx="6">
                        <c:v>0.92</c:v>
                      </c:pt>
                      <c:pt idx="7">
                        <c:v>0.9</c:v>
                      </c:pt>
                      <c:pt idx="8">
                        <c:v>0.92</c:v>
                      </c:pt>
                      <c:pt idx="9">
                        <c:v>0.93</c:v>
                      </c:pt>
                      <c:pt idx="10">
                        <c:v>0.89</c:v>
                      </c:pt>
                      <c:pt idx="11">
                        <c:v>0.99</c:v>
                      </c:pt>
                      <c:pt idx="12">
                        <c:v>0.92</c:v>
                      </c:pt>
                      <c:pt idx="13">
                        <c:v>0.92</c:v>
                      </c:pt>
                      <c:pt idx="14">
                        <c:v>0.98</c:v>
                      </c:pt>
                      <c:pt idx="15">
                        <c:v>0.69</c:v>
                      </c:pt>
                      <c:pt idx="16">
                        <c:v>0.97</c:v>
                      </c:pt>
                      <c:pt idx="17">
                        <c:v>0.89</c:v>
                      </c:pt>
                      <c:pt idx="18">
                        <c:v>0.84</c:v>
                      </c:pt>
                      <c:pt idx="19">
                        <c:v>0.99</c:v>
                      </c:pt>
                      <c:pt idx="20">
                        <c:v>0.95</c:v>
                      </c:pt>
                      <c:pt idx="21">
                        <c:v>0.94</c:v>
                      </c:pt>
                      <c:pt idx="22">
                        <c:v>0.92</c:v>
                      </c:pt>
                      <c:pt idx="23">
                        <c:v>0.94</c:v>
                      </c:pt>
                      <c:pt idx="24">
                        <c:v>0.87</c:v>
                      </c:pt>
                      <c:pt idx="25">
                        <c:v>0.81</c:v>
                      </c:pt>
                      <c:pt idx="26">
                        <c:v>1</c:v>
                      </c:pt>
                      <c:pt idx="27">
                        <c:v>0.86</c:v>
                      </c:pt>
                      <c:pt idx="28">
                        <c:v>0.86</c:v>
                      </c:pt>
                      <c:pt idx="29">
                        <c:v>0.9</c:v>
                      </c:pt>
                      <c:pt idx="30">
                        <c:v>0.87</c:v>
                      </c:pt>
                      <c:pt idx="31">
                        <c:v>0.9</c:v>
                      </c:pt>
                      <c:pt idx="32">
                        <c:v>0.95</c:v>
                      </c:pt>
                      <c:pt idx="33">
                        <c:v>0.92</c:v>
                      </c:pt>
                      <c:pt idx="34">
                        <c:v>0.8</c:v>
                      </c:pt>
                      <c:pt idx="35">
                        <c:v>0.96</c:v>
                      </c:pt>
                      <c:pt idx="36">
                        <c:v>0.89</c:v>
                      </c:pt>
                      <c:pt idx="37">
                        <c:v>0.97</c:v>
                      </c:pt>
                      <c:pt idx="38">
                        <c:v>0.79</c:v>
                      </c:pt>
                      <c:pt idx="39">
                        <c:v>0.95</c:v>
                      </c:pt>
                      <c:pt idx="40">
                        <c:v>1</c:v>
                      </c:pt>
                      <c:pt idx="41">
                        <c:v>1</c:v>
                      </c:pt>
                      <c:pt idx="42">
                        <c:v>0.92</c:v>
                      </c:pt>
                      <c:pt idx="43">
                        <c:v>0.98</c:v>
                      </c:pt>
                      <c:pt idx="44">
                        <c:v>0.9</c:v>
                      </c:pt>
                      <c:pt idx="45">
                        <c:v>0.73</c:v>
                      </c:pt>
                      <c:pt idx="46">
                        <c:v>0.98</c:v>
                      </c:pt>
                      <c:pt idx="47">
                        <c:v>0.97</c:v>
                      </c:pt>
                      <c:pt idx="48">
                        <c:v>0.78</c:v>
                      </c:pt>
                      <c:pt idx="49">
                        <c:v>0.94</c:v>
                      </c:pt>
                      <c:pt idx="50">
                        <c:v>0.89</c:v>
                      </c:pt>
                      <c:pt idx="51">
                        <c:v>0.77</c:v>
                      </c:pt>
                      <c:pt idx="52">
                        <c:v>0.9</c:v>
                      </c:pt>
                      <c:pt idx="53">
                        <c:v>0.81</c:v>
                      </c:pt>
                      <c:pt idx="54">
                        <c:v>0.44</c:v>
                      </c:pt>
                      <c:pt idx="55">
                        <c:v>0.87</c:v>
                      </c:pt>
                      <c:pt idx="56">
                        <c:v>0.69</c:v>
                      </c:pt>
                      <c:pt idx="57">
                        <c:v>0.84</c:v>
                      </c:pt>
                      <c:pt idx="58">
                        <c:v>0.71</c:v>
                      </c:pt>
                      <c:pt idx="59">
                        <c:v>0.74</c:v>
                      </c:pt>
                      <c:pt idx="60">
                        <c:v>0.64</c:v>
                      </c:pt>
                      <c:pt idx="61">
                        <c:v>0.95</c:v>
                      </c:pt>
                      <c:pt idx="62">
                        <c:v>-0.03</c:v>
                      </c:pt>
                      <c:pt idx="63">
                        <c:v>0.93</c:v>
                      </c:pt>
                      <c:pt idx="64">
                        <c:v>0.74</c:v>
                      </c:pt>
                      <c:pt idx="65">
                        <c:v>-0.02</c:v>
                      </c:pt>
                      <c:pt idx="66">
                        <c:v>0.5</c:v>
                      </c:pt>
                      <c:pt idx="67">
                        <c:v>0.84</c:v>
                      </c:pt>
                      <c:pt idx="68">
                        <c:v>0.78</c:v>
                      </c:pt>
                      <c:pt idx="69">
                        <c:v>0.94</c:v>
                      </c:pt>
                      <c:pt idx="70">
                        <c:v>0.89</c:v>
                      </c:pt>
                      <c:pt idx="71">
                        <c:v>0.41</c:v>
                      </c:pt>
                      <c:pt idx="72">
                        <c:v>0.53</c:v>
                      </c:pt>
                      <c:pt idx="73">
                        <c:v>0.99</c:v>
                      </c:pt>
                      <c:pt idx="74">
                        <c:v>0.71</c:v>
                      </c:pt>
                      <c:pt idx="75">
                        <c:v>0.44</c:v>
                      </c:pt>
                      <c:pt idx="76">
                        <c:v>0.85</c:v>
                      </c:pt>
                      <c:pt idx="77">
                        <c:v>0.91</c:v>
                      </c:pt>
                      <c:pt idx="78">
                        <c:v>0.89</c:v>
                      </c:pt>
                      <c:pt idx="79">
                        <c:v>0.93</c:v>
                      </c:pt>
                      <c:pt idx="80">
                        <c:v>0.96</c:v>
                      </c:pt>
                      <c:pt idx="81">
                        <c:v>1</c:v>
                      </c:pt>
                      <c:pt idx="82">
                        <c:v>0.96</c:v>
                      </c:pt>
                      <c:pt idx="83">
                        <c:v>0.92</c:v>
                      </c:pt>
                      <c:pt idx="84">
                        <c:v>0.86</c:v>
                      </c:pt>
                      <c:pt idx="85">
                        <c:v>0.98</c:v>
                      </c:pt>
                      <c:pt idx="86">
                        <c:v>0.98</c:v>
                      </c:pt>
                      <c:pt idx="87">
                        <c:v>0.89</c:v>
                      </c:pt>
                      <c:pt idx="88">
                        <c:v>0.82</c:v>
                      </c:pt>
                      <c:pt idx="89">
                        <c:v>0.73</c:v>
                      </c:pt>
                      <c:pt idx="90">
                        <c:v>0.94</c:v>
                      </c:pt>
                      <c:pt idx="91">
                        <c:v>0.84</c:v>
                      </c:pt>
                      <c:pt idx="92">
                        <c:v>0.8</c:v>
                      </c:pt>
                      <c:pt idx="93">
                        <c:v>0.92</c:v>
                      </c:pt>
                      <c:pt idx="94">
                        <c:v>0.85</c:v>
                      </c:pt>
                      <c:pt idx="95">
                        <c:v>0.64</c:v>
                      </c:pt>
                      <c:pt idx="96">
                        <c:v>0.85</c:v>
                      </c:pt>
                      <c:pt idx="97">
                        <c:v>0.88</c:v>
                      </c:pt>
                      <c:pt idx="98">
                        <c:v>0.93</c:v>
                      </c:pt>
                      <c:pt idx="99">
                        <c:v>0.95</c:v>
                      </c:pt>
                      <c:pt idx="100">
                        <c:v>0.98</c:v>
                      </c:pt>
                      <c:pt idx="101">
                        <c:v>0.87</c:v>
                      </c:pt>
                      <c:pt idx="102">
                        <c:v>0.98</c:v>
                      </c:pt>
                      <c:pt idx="103">
                        <c:v>0.98</c:v>
                      </c:pt>
                      <c:pt idx="104">
                        <c:v>0.99</c:v>
                      </c:pt>
                      <c:pt idx="105">
                        <c:v>0.94</c:v>
                      </c:pt>
                      <c:pt idx="106">
                        <c:v>0.99</c:v>
                      </c:pt>
                      <c:pt idx="107">
                        <c:v>0.92</c:v>
                      </c:pt>
                      <c:pt idx="108">
                        <c:v>0.96</c:v>
                      </c:pt>
                      <c:pt idx="109">
                        <c:v>0.96</c:v>
                      </c:pt>
                      <c:pt idx="110">
                        <c:v>0.94</c:v>
                      </c:pt>
                      <c:pt idx="111">
                        <c:v>0.89</c:v>
                      </c:pt>
                      <c:pt idx="112">
                        <c:v>0.8</c:v>
                      </c:pt>
                      <c:pt idx="113">
                        <c:v>1</c:v>
                      </c:pt>
                      <c:pt idx="114">
                        <c:v>1</c:v>
                      </c:pt>
                      <c:pt idx="115">
                        <c:v>0.84</c:v>
                      </c:pt>
                      <c:pt idx="116">
                        <c:v>0.98</c:v>
                      </c:pt>
                      <c:pt idx="117">
                        <c:v>1</c:v>
                      </c:pt>
                      <c:pt idx="118">
                        <c:v>1</c:v>
                      </c:pt>
                      <c:pt idx="119">
                        <c:v>1</c:v>
                      </c:pt>
                      <c:pt idx="120">
                        <c:v>0.98</c:v>
                      </c:pt>
                      <c:pt idx="121">
                        <c:v>0.86</c:v>
                      </c:pt>
                      <c:pt idx="122">
                        <c:v>0.97</c:v>
                      </c:pt>
                      <c:pt idx="123">
                        <c:v>0.99</c:v>
                      </c:pt>
                      <c:pt idx="124">
                        <c:v>0.9</c:v>
                      </c:pt>
                      <c:pt idx="125">
                        <c:v>0.83</c:v>
                      </c:pt>
                      <c:pt idx="126">
                        <c:v>0.93</c:v>
                      </c:pt>
                      <c:pt idx="127">
                        <c:v>0.92</c:v>
                      </c:pt>
                      <c:pt idx="128">
                        <c:v>0.91</c:v>
                      </c:pt>
                      <c:pt idx="129">
                        <c:v>0.99</c:v>
                      </c:pt>
                      <c:pt idx="130">
                        <c:v>0.92</c:v>
                      </c:pt>
                      <c:pt idx="131">
                        <c:v>0.85</c:v>
                      </c:pt>
                      <c:pt idx="132">
                        <c:v>0.98</c:v>
                      </c:pt>
                      <c:pt idx="133">
                        <c:v>0.81</c:v>
                      </c:pt>
                      <c:pt idx="134">
                        <c:v>0.93</c:v>
                      </c:pt>
                      <c:pt idx="135">
                        <c:v>0.71</c:v>
                      </c:pt>
                      <c:pt idx="136">
                        <c:v>0.99</c:v>
                      </c:pt>
                      <c:pt idx="137">
                        <c:v>0.98</c:v>
                      </c:pt>
                      <c:pt idx="138">
                        <c:v>0.99</c:v>
                      </c:pt>
                      <c:pt idx="139">
                        <c:v>1</c:v>
                      </c:pt>
                      <c:pt idx="140">
                        <c:v>0.9</c:v>
                      </c:pt>
                      <c:pt idx="141">
                        <c:v>0.99</c:v>
                      </c:pt>
                      <c:pt idx="142">
                        <c:v>1</c:v>
                      </c:pt>
                      <c:pt idx="143">
                        <c:v>0.97</c:v>
                      </c:pt>
                      <c:pt idx="144">
                        <c:v>0.99</c:v>
                      </c:pt>
                      <c:pt idx="145">
                        <c:v>0.96</c:v>
                      </c:pt>
                      <c:pt idx="146">
                        <c:v>0.92</c:v>
                      </c:pt>
                      <c:pt idx="147">
                        <c:v>0.97</c:v>
                      </c:pt>
                      <c:pt idx="148">
                        <c:v>0.93</c:v>
                      </c:pt>
                      <c:pt idx="149">
                        <c:v>0.93</c:v>
                      </c:pt>
                      <c:pt idx="150">
                        <c:v>0.98</c:v>
                      </c:pt>
                      <c:pt idx="151">
                        <c:v>0.97</c:v>
                      </c:pt>
                      <c:pt idx="152">
                        <c:v>0.93</c:v>
                      </c:pt>
                      <c:pt idx="153">
                        <c:v>0.96</c:v>
                      </c:pt>
                      <c:pt idx="154">
                        <c:v>0.95</c:v>
                      </c:pt>
                      <c:pt idx="155">
                        <c:v>0.83</c:v>
                      </c:pt>
                      <c:pt idx="156">
                        <c:v>0.98</c:v>
                      </c:pt>
                      <c:pt idx="157">
                        <c:v>1</c:v>
                      </c:pt>
                      <c:pt idx="158">
                        <c:v>1</c:v>
                      </c:pt>
                      <c:pt idx="159">
                        <c:v>0.96</c:v>
                      </c:pt>
                      <c:pt idx="160">
                        <c:v>0.97</c:v>
                      </c:pt>
                      <c:pt idx="161">
                        <c:v>0.99</c:v>
                      </c:pt>
                      <c:pt idx="162">
                        <c:v>0.95</c:v>
                      </c:pt>
                      <c:pt idx="163">
                        <c:v>0.98</c:v>
                      </c:pt>
                      <c:pt idx="164">
                        <c:v>1</c:v>
                      </c:pt>
                      <c:pt idx="165">
                        <c:v>0.92</c:v>
                      </c:pt>
                      <c:pt idx="166">
                        <c:v>0.94</c:v>
                      </c:pt>
                      <c:pt idx="167">
                        <c:v>0.98</c:v>
                      </c:pt>
                      <c:pt idx="168">
                        <c:v>1</c:v>
                      </c:pt>
                      <c:pt idx="169">
                        <c:v>0.81</c:v>
                      </c:pt>
                      <c:pt idx="170">
                        <c:v>0.95</c:v>
                      </c:pt>
                      <c:pt idx="171">
                        <c:v>0.71</c:v>
                      </c:pt>
                      <c:pt idx="172">
                        <c:v>0.84</c:v>
                      </c:pt>
                      <c:pt idx="173">
                        <c:v>0.91</c:v>
                      </c:pt>
                      <c:pt idx="174">
                        <c:v>0.88</c:v>
                      </c:pt>
                      <c:pt idx="175">
                        <c:v>0.89</c:v>
                      </c:pt>
                      <c:pt idx="176">
                        <c:v>0.91</c:v>
                      </c:pt>
                      <c:pt idx="177">
                        <c:v>0.99</c:v>
                      </c:pt>
                      <c:pt idx="178">
                        <c:v>0.57999999999999996</c:v>
                      </c:pt>
                      <c:pt idx="179">
                        <c:v>0.83</c:v>
                      </c:pt>
                      <c:pt idx="180">
                        <c:v>0.9</c:v>
                      </c:pt>
                      <c:pt idx="181">
                        <c:v>0.95</c:v>
                      </c:pt>
                      <c:pt idx="182">
                        <c:v>0.9</c:v>
                      </c:pt>
                      <c:pt idx="183">
                        <c:v>0.9</c:v>
                      </c:pt>
                      <c:pt idx="184">
                        <c:v>0.98</c:v>
                      </c:pt>
                      <c:pt idx="185">
                        <c:v>0.88</c:v>
                      </c:pt>
                      <c:pt idx="186">
                        <c:v>0.95</c:v>
                      </c:pt>
                      <c:pt idx="187">
                        <c:v>0.92</c:v>
                      </c:pt>
                      <c:pt idx="188">
                        <c:v>0.96</c:v>
                      </c:pt>
                      <c:pt idx="189">
                        <c:v>0.98</c:v>
                      </c:pt>
                      <c:pt idx="190">
                        <c:v>0.89</c:v>
                      </c:pt>
                      <c:pt idx="191">
                        <c:v>0.95</c:v>
                      </c:pt>
                      <c:pt idx="192">
                        <c:v>0.89</c:v>
                      </c:pt>
                      <c:pt idx="193">
                        <c:v>0.94</c:v>
                      </c:pt>
                      <c:pt idx="194">
                        <c:v>0.98</c:v>
                      </c:pt>
                      <c:pt idx="195">
                        <c:v>0.99</c:v>
                      </c:pt>
                      <c:pt idx="196">
                        <c:v>0.96</c:v>
                      </c:pt>
                      <c:pt idx="197">
                        <c:v>0.86</c:v>
                      </c:pt>
                      <c:pt idx="198">
                        <c:v>0.85</c:v>
                      </c:pt>
                      <c:pt idx="199">
                        <c:v>0.93</c:v>
                      </c:pt>
                      <c:pt idx="200">
                        <c:v>0.95</c:v>
                      </c:pt>
                      <c:pt idx="201">
                        <c:v>0.97</c:v>
                      </c:pt>
                      <c:pt idx="202">
                        <c:v>0.81</c:v>
                      </c:pt>
                      <c:pt idx="203">
                        <c:v>0.98</c:v>
                      </c:pt>
                      <c:pt idx="204">
                        <c:v>0.94</c:v>
                      </c:pt>
                      <c:pt idx="205">
                        <c:v>0.97</c:v>
                      </c:pt>
                      <c:pt idx="206">
                        <c:v>0.89</c:v>
                      </c:pt>
                      <c:pt idx="207">
                        <c:v>0.9</c:v>
                      </c:pt>
                      <c:pt idx="208">
                        <c:v>0.82</c:v>
                      </c:pt>
                      <c:pt idx="209">
                        <c:v>0.91</c:v>
                      </c:pt>
                      <c:pt idx="210">
                        <c:v>0.82</c:v>
                      </c:pt>
                      <c:pt idx="211">
                        <c:v>0.81</c:v>
                      </c:pt>
                      <c:pt idx="212">
                        <c:v>1</c:v>
                      </c:pt>
                      <c:pt idx="213">
                        <c:v>0.67</c:v>
                      </c:pt>
                      <c:pt idx="214">
                        <c:v>0.85</c:v>
                      </c:pt>
                      <c:pt idx="215">
                        <c:v>0.99</c:v>
                      </c:pt>
                      <c:pt idx="216">
                        <c:v>0.85</c:v>
                      </c:pt>
                      <c:pt idx="217">
                        <c:v>0.75</c:v>
                      </c:pt>
                      <c:pt idx="218">
                        <c:v>0.96</c:v>
                      </c:pt>
                      <c:pt idx="219">
                        <c:v>0.92</c:v>
                      </c:pt>
                      <c:pt idx="220">
                        <c:v>0.72</c:v>
                      </c:pt>
                      <c:pt idx="221">
                        <c:v>0.56999999999999995</c:v>
                      </c:pt>
                      <c:pt idx="222">
                        <c:v>0.92</c:v>
                      </c:pt>
                      <c:pt idx="223">
                        <c:v>0.99</c:v>
                      </c:pt>
                      <c:pt idx="224">
                        <c:v>0.74</c:v>
                      </c:pt>
                      <c:pt idx="225">
                        <c:v>0.99</c:v>
                      </c:pt>
                      <c:pt idx="226">
                        <c:v>0.95</c:v>
                      </c:pt>
                      <c:pt idx="227">
                        <c:v>0.92</c:v>
                      </c:pt>
                      <c:pt idx="228">
                        <c:v>0.99</c:v>
                      </c:pt>
                      <c:pt idx="229">
                        <c:v>0.8</c:v>
                      </c:pt>
                      <c:pt idx="230">
                        <c:v>0.95</c:v>
                      </c:pt>
                      <c:pt idx="231">
                        <c:v>0.97</c:v>
                      </c:pt>
                      <c:pt idx="232">
                        <c:v>0.93</c:v>
                      </c:pt>
                      <c:pt idx="233">
                        <c:v>0.93</c:v>
                      </c:pt>
                      <c:pt idx="234">
                        <c:v>0.95</c:v>
                      </c:pt>
                      <c:pt idx="235">
                        <c:v>0.96</c:v>
                      </c:pt>
                      <c:pt idx="236">
                        <c:v>1</c:v>
                      </c:pt>
                      <c:pt idx="237">
                        <c:v>0.98</c:v>
                      </c:pt>
                      <c:pt idx="238">
                        <c:v>0.97</c:v>
                      </c:pt>
                      <c:pt idx="239">
                        <c:v>0.94</c:v>
                      </c:pt>
                      <c:pt idx="240">
                        <c:v>1</c:v>
                      </c:pt>
                      <c:pt idx="241">
                        <c:v>0.93</c:v>
                      </c:pt>
                      <c:pt idx="242">
                        <c:v>0.98</c:v>
                      </c:pt>
                      <c:pt idx="243">
                        <c:v>0.88</c:v>
                      </c:pt>
                      <c:pt idx="244">
                        <c:v>0.95</c:v>
                      </c:pt>
                      <c:pt idx="245">
                        <c:v>0.92</c:v>
                      </c:pt>
                      <c:pt idx="246">
                        <c:v>0.86</c:v>
                      </c:pt>
                      <c:pt idx="247">
                        <c:v>0.99</c:v>
                      </c:pt>
                      <c:pt idx="248">
                        <c:v>0.97</c:v>
                      </c:pt>
                      <c:pt idx="249">
                        <c:v>0.98</c:v>
                      </c:pt>
                      <c:pt idx="250">
                        <c:v>0.97</c:v>
                      </c:pt>
                      <c:pt idx="251">
                        <c:v>0.97</c:v>
                      </c:pt>
                      <c:pt idx="252">
                        <c:v>0.93</c:v>
                      </c:pt>
                      <c:pt idx="253">
                        <c:v>0.99</c:v>
                      </c:pt>
                      <c:pt idx="254">
                        <c:v>0.71</c:v>
                      </c:pt>
                      <c:pt idx="255">
                        <c:v>0.95</c:v>
                      </c:pt>
                      <c:pt idx="256">
                        <c:v>0.95</c:v>
                      </c:pt>
                      <c:pt idx="257">
                        <c:v>0.99</c:v>
                      </c:pt>
                      <c:pt idx="258">
                        <c:v>0.93</c:v>
                      </c:pt>
                      <c:pt idx="259">
                        <c:v>0.93</c:v>
                      </c:pt>
                      <c:pt idx="260">
                        <c:v>0.95</c:v>
                      </c:pt>
                      <c:pt idx="261">
                        <c:v>0.83</c:v>
                      </c:pt>
                      <c:pt idx="262">
                        <c:v>0.98</c:v>
                      </c:pt>
                      <c:pt idx="263">
                        <c:v>0.99</c:v>
                      </c:pt>
                      <c:pt idx="264">
                        <c:v>0.81</c:v>
                      </c:pt>
                      <c:pt idx="265">
                        <c:v>0.93</c:v>
                      </c:pt>
                      <c:pt idx="266">
                        <c:v>0.84</c:v>
                      </c:pt>
                      <c:pt idx="267">
                        <c:v>0.89</c:v>
                      </c:pt>
                      <c:pt idx="268">
                        <c:v>0.79</c:v>
                      </c:pt>
                      <c:pt idx="269">
                        <c:v>0.94</c:v>
                      </c:pt>
                      <c:pt idx="270">
                        <c:v>0.93</c:v>
                      </c:pt>
                      <c:pt idx="271">
                        <c:v>0.91</c:v>
                      </c:pt>
                      <c:pt idx="272">
                        <c:v>0.77</c:v>
                      </c:pt>
                      <c:pt idx="273">
                        <c:v>0.98</c:v>
                      </c:pt>
                      <c:pt idx="274">
                        <c:v>0.91</c:v>
                      </c:pt>
                      <c:pt idx="275">
                        <c:v>0.77</c:v>
                      </c:pt>
                      <c:pt idx="276">
                        <c:v>0.98</c:v>
                      </c:pt>
                      <c:pt idx="277">
                        <c:v>0.76</c:v>
                      </c:pt>
                      <c:pt idx="278">
                        <c:v>0.89</c:v>
                      </c:pt>
                      <c:pt idx="279">
                        <c:v>0.83</c:v>
                      </c:pt>
                      <c:pt idx="280">
                        <c:v>0.81</c:v>
                      </c:pt>
                      <c:pt idx="281">
                        <c:v>0.91</c:v>
                      </c:pt>
                      <c:pt idx="282">
                        <c:v>0.73</c:v>
                      </c:pt>
                      <c:pt idx="283">
                        <c:v>0.91</c:v>
                      </c:pt>
                      <c:pt idx="284">
                        <c:v>0.72</c:v>
                      </c:pt>
                      <c:pt idx="285">
                        <c:v>0.88</c:v>
                      </c:pt>
                      <c:pt idx="286">
                        <c:v>0.95</c:v>
                      </c:pt>
                      <c:pt idx="287">
                        <c:v>0.94</c:v>
                      </c:pt>
                      <c:pt idx="288">
                        <c:v>1</c:v>
                      </c:pt>
                      <c:pt idx="289">
                        <c:v>0.95</c:v>
                      </c:pt>
                      <c:pt idx="290">
                        <c:v>0.98</c:v>
                      </c:pt>
                      <c:pt idx="291">
                        <c:v>0.96</c:v>
                      </c:pt>
                      <c:pt idx="292">
                        <c:v>0.98</c:v>
                      </c:pt>
                      <c:pt idx="293">
                        <c:v>0.98</c:v>
                      </c:pt>
                      <c:pt idx="294">
                        <c:v>0.95</c:v>
                      </c:pt>
                      <c:pt idx="295">
                        <c:v>1</c:v>
                      </c:pt>
                      <c:pt idx="296">
                        <c:v>1</c:v>
                      </c:pt>
                      <c:pt idx="297">
                        <c:v>0.93</c:v>
                      </c:pt>
                      <c:pt idx="298">
                        <c:v>0.95</c:v>
                      </c:pt>
                      <c:pt idx="299">
                        <c:v>0.93</c:v>
                      </c:pt>
                      <c:pt idx="300">
                        <c:v>0.99</c:v>
                      </c:pt>
                      <c:pt idx="301">
                        <c:v>0.96</c:v>
                      </c:pt>
                      <c:pt idx="302">
                        <c:v>0.94</c:v>
                      </c:pt>
                      <c:pt idx="303">
                        <c:v>1</c:v>
                      </c:pt>
                      <c:pt idx="304">
                        <c:v>0.96</c:v>
                      </c:pt>
                      <c:pt idx="305">
                        <c:v>0.94</c:v>
                      </c:pt>
                      <c:pt idx="306">
                        <c:v>0.97</c:v>
                      </c:pt>
                      <c:pt idx="307">
                        <c:v>0.96</c:v>
                      </c:pt>
                      <c:pt idx="308">
                        <c:v>0.84</c:v>
                      </c:pt>
                      <c:pt idx="309">
                        <c:v>0.96</c:v>
                      </c:pt>
                      <c:pt idx="310">
                        <c:v>0.83</c:v>
                      </c:pt>
                      <c:pt idx="311">
                        <c:v>0.86</c:v>
                      </c:pt>
                      <c:pt idx="312">
                        <c:v>1</c:v>
                      </c:pt>
                      <c:pt idx="313">
                        <c:v>0.99</c:v>
                      </c:pt>
                      <c:pt idx="314">
                        <c:v>0.92</c:v>
                      </c:pt>
                      <c:pt idx="315">
                        <c:v>1</c:v>
                      </c:pt>
                      <c:pt idx="316">
                        <c:v>0.71</c:v>
                      </c:pt>
                      <c:pt idx="317">
                        <c:v>0.97</c:v>
                      </c:pt>
                      <c:pt idx="318">
                        <c:v>0.86</c:v>
                      </c:pt>
                      <c:pt idx="319">
                        <c:v>0.89</c:v>
                      </c:pt>
                      <c:pt idx="320">
                        <c:v>1</c:v>
                      </c:pt>
                      <c:pt idx="321">
                        <c:v>0.83</c:v>
                      </c:pt>
                      <c:pt idx="322">
                        <c:v>0.91</c:v>
                      </c:pt>
                      <c:pt idx="323">
                        <c:v>0.93</c:v>
                      </c:pt>
                      <c:pt idx="324">
                        <c:v>0.98</c:v>
                      </c:pt>
                      <c:pt idx="325">
                        <c:v>0.93</c:v>
                      </c:pt>
                      <c:pt idx="326">
                        <c:v>0.92</c:v>
                      </c:pt>
                      <c:pt idx="327">
                        <c:v>0.92</c:v>
                      </c:pt>
                      <c:pt idx="328">
                        <c:v>1</c:v>
                      </c:pt>
                      <c:pt idx="329">
                        <c:v>0.95</c:v>
                      </c:pt>
                      <c:pt idx="330">
                        <c:v>0.99</c:v>
                      </c:pt>
                      <c:pt idx="331">
                        <c:v>0.94</c:v>
                      </c:pt>
                      <c:pt idx="332">
                        <c:v>0.92</c:v>
                      </c:pt>
                      <c:pt idx="333">
                        <c:v>0.95</c:v>
                      </c:pt>
                      <c:pt idx="334">
                        <c:v>0.95</c:v>
                      </c:pt>
                      <c:pt idx="335">
                        <c:v>0.96</c:v>
                      </c:pt>
                      <c:pt idx="336">
                        <c:v>0.96</c:v>
                      </c:pt>
                      <c:pt idx="337">
                        <c:v>0.99</c:v>
                      </c:pt>
                      <c:pt idx="338">
                        <c:v>0.9</c:v>
                      </c:pt>
                      <c:pt idx="339">
                        <c:v>0.97</c:v>
                      </c:pt>
                      <c:pt idx="340">
                        <c:v>0.99</c:v>
                      </c:pt>
                      <c:pt idx="341">
                        <c:v>0.75</c:v>
                      </c:pt>
                      <c:pt idx="342">
                        <c:v>0.91</c:v>
                      </c:pt>
                      <c:pt idx="343">
                        <c:v>0.95</c:v>
                      </c:pt>
                      <c:pt idx="344">
                        <c:v>0.87</c:v>
                      </c:pt>
                      <c:pt idx="345">
                        <c:v>0.86</c:v>
                      </c:pt>
                      <c:pt idx="346">
                        <c:v>0.91</c:v>
                      </c:pt>
                      <c:pt idx="347">
                        <c:v>0.76</c:v>
                      </c:pt>
                      <c:pt idx="348">
                        <c:v>0.99</c:v>
                      </c:pt>
                      <c:pt idx="349">
                        <c:v>0.76</c:v>
                      </c:pt>
                      <c:pt idx="350">
                        <c:v>0.94</c:v>
                      </c:pt>
                      <c:pt idx="351">
                        <c:v>0.93</c:v>
                      </c:pt>
                      <c:pt idx="352">
                        <c:v>0.98</c:v>
                      </c:pt>
                      <c:pt idx="353">
                        <c:v>0.98</c:v>
                      </c:pt>
                      <c:pt idx="354">
                        <c:v>0.92</c:v>
                      </c:pt>
                      <c:pt idx="355">
                        <c:v>0.87</c:v>
                      </c:pt>
                      <c:pt idx="356">
                        <c:v>0.83</c:v>
                      </c:pt>
                      <c:pt idx="357">
                        <c:v>0.93</c:v>
                      </c:pt>
                      <c:pt idx="358">
                        <c:v>0.99</c:v>
                      </c:pt>
                      <c:pt idx="359">
                        <c:v>0.95</c:v>
                      </c:pt>
                      <c:pt idx="360">
                        <c:v>0.93</c:v>
                      </c:pt>
                      <c:pt idx="361">
                        <c:v>0.68</c:v>
                      </c:pt>
                      <c:pt idx="362">
                        <c:v>0.97</c:v>
                      </c:pt>
                      <c:pt idx="363">
                        <c:v>0.97</c:v>
                      </c:pt>
                      <c:pt idx="364">
                        <c:v>0.93</c:v>
                      </c:pt>
                      <c:pt idx="365">
                        <c:v>0.93</c:v>
                      </c:pt>
                      <c:pt idx="366">
                        <c:v>0.99</c:v>
                      </c:pt>
                      <c:pt idx="367">
                        <c:v>0.98</c:v>
                      </c:pt>
                      <c:pt idx="368">
                        <c:v>0.93</c:v>
                      </c:pt>
                      <c:pt idx="369">
                        <c:v>0.85</c:v>
                      </c:pt>
                      <c:pt idx="370">
                        <c:v>0.95</c:v>
                      </c:pt>
                      <c:pt idx="371">
                        <c:v>0.61</c:v>
                      </c:pt>
                      <c:pt idx="372">
                        <c:v>0.85</c:v>
                      </c:pt>
                      <c:pt idx="373">
                        <c:v>0.98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0BFB-4A27-9AA7-72251ADC0C18}"/>
                  </c:ext>
                </c:extLst>
              </c15:ser>
            </c15:filteredLineSeries>
            <c15:filteredLineSeries>
              <c15:ser>
                <c:idx val="8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ESTX50'!$O$1</c15:sqref>
                        </c15:formulaRef>
                      </c:ext>
                    </c:extLst>
                    <c:strCache>
                      <c:ptCount val="1"/>
                      <c:pt idx="0">
                        <c:v>OI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ESTX50'!$O$2:$O$375</c15:sqref>
                        </c15:formulaRef>
                      </c:ext>
                    </c:extLst>
                    <c:numCache>
                      <c:formatCode>#,##0</c:formatCode>
                      <c:ptCount val="374"/>
                      <c:pt idx="0">
                        <c:v>3939296</c:v>
                      </c:pt>
                      <c:pt idx="1">
                        <c:v>3939296</c:v>
                      </c:pt>
                      <c:pt idx="2">
                        <c:v>3974388</c:v>
                      </c:pt>
                      <c:pt idx="3">
                        <c:v>4026805</c:v>
                      </c:pt>
                      <c:pt idx="4">
                        <c:v>4035541</c:v>
                      </c:pt>
                      <c:pt idx="5">
                        <c:v>4139999</c:v>
                      </c:pt>
                      <c:pt idx="6">
                        <c:v>4119602</c:v>
                      </c:pt>
                      <c:pt idx="7">
                        <c:v>4138044</c:v>
                      </c:pt>
                      <c:pt idx="8">
                        <c:v>4192479</c:v>
                      </c:pt>
                      <c:pt idx="9">
                        <c:v>4203830</c:v>
                      </c:pt>
                      <c:pt idx="10">
                        <c:v>4240297</c:v>
                      </c:pt>
                      <c:pt idx="11">
                        <c:v>4243022</c:v>
                      </c:pt>
                      <c:pt idx="12">
                        <c:v>4245600</c:v>
                      </c:pt>
                      <c:pt idx="13">
                        <c:v>4198144</c:v>
                      </c:pt>
                      <c:pt idx="14">
                        <c:v>4246608</c:v>
                      </c:pt>
                      <c:pt idx="15">
                        <c:v>4355215</c:v>
                      </c:pt>
                      <c:pt idx="16">
                        <c:v>4445615</c:v>
                      </c:pt>
                      <c:pt idx="17">
                        <c:v>4382905</c:v>
                      </c:pt>
                      <c:pt idx="18">
                        <c:v>4321454</c:v>
                      </c:pt>
                      <c:pt idx="19">
                        <c:v>4298191</c:v>
                      </c:pt>
                      <c:pt idx="20">
                        <c:v>4300183</c:v>
                      </c:pt>
                      <c:pt idx="21">
                        <c:v>4307544</c:v>
                      </c:pt>
                      <c:pt idx="22">
                        <c:v>4297355</c:v>
                      </c:pt>
                      <c:pt idx="23">
                        <c:v>4297220</c:v>
                      </c:pt>
                      <c:pt idx="24">
                        <c:v>4265829</c:v>
                      </c:pt>
                      <c:pt idx="25">
                        <c:v>4251858</c:v>
                      </c:pt>
                      <c:pt idx="26">
                        <c:v>4243769</c:v>
                      </c:pt>
                      <c:pt idx="27">
                        <c:v>4243769</c:v>
                      </c:pt>
                      <c:pt idx="28">
                        <c:v>4243676</c:v>
                      </c:pt>
                      <c:pt idx="29">
                        <c:v>4243849</c:v>
                      </c:pt>
                      <c:pt idx="30">
                        <c:v>4268932</c:v>
                      </c:pt>
                      <c:pt idx="31">
                        <c:v>4295822</c:v>
                      </c:pt>
                      <c:pt idx="32">
                        <c:v>4260859</c:v>
                      </c:pt>
                      <c:pt idx="33">
                        <c:v>4236060</c:v>
                      </c:pt>
                      <c:pt idx="34">
                        <c:v>4210684</c:v>
                      </c:pt>
                      <c:pt idx="35">
                        <c:v>4178214</c:v>
                      </c:pt>
                      <c:pt idx="36">
                        <c:v>4161276</c:v>
                      </c:pt>
                      <c:pt idx="37">
                        <c:v>4145348</c:v>
                      </c:pt>
                      <c:pt idx="38">
                        <c:v>4184732</c:v>
                      </c:pt>
                      <c:pt idx="39">
                        <c:v>4171494</c:v>
                      </c:pt>
                      <c:pt idx="40">
                        <c:v>4256464</c:v>
                      </c:pt>
                      <c:pt idx="41">
                        <c:v>4256464</c:v>
                      </c:pt>
                      <c:pt idx="42">
                        <c:v>4256464</c:v>
                      </c:pt>
                      <c:pt idx="43">
                        <c:v>4264844</c:v>
                      </c:pt>
                      <c:pt idx="44">
                        <c:v>4251566</c:v>
                      </c:pt>
                      <c:pt idx="45">
                        <c:v>4343233</c:v>
                      </c:pt>
                      <c:pt idx="46">
                        <c:v>4343115</c:v>
                      </c:pt>
                      <c:pt idx="47">
                        <c:v>4347596</c:v>
                      </c:pt>
                      <c:pt idx="48">
                        <c:v>4333078</c:v>
                      </c:pt>
                      <c:pt idx="49">
                        <c:v>4316324</c:v>
                      </c:pt>
                      <c:pt idx="50">
                        <c:v>4310344</c:v>
                      </c:pt>
                      <c:pt idx="51">
                        <c:v>4342466</c:v>
                      </c:pt>
                      <c:pt idx="52">
                        <c:v>4348966</c:v>
                      </c:pt>
                      <c:pt idx="53">
                        <c:v>4389312</c:v>
                      </c:pt>
                      <c:pt idx="54">
                        <c:v>4424567</c:v>
                      </c:pt>
                      <c:pt idx="55">
                        <c:v>4508647</c:v>
                      </c:pt>
                      <c:pt idx="56">
                        <c:v>1703965</c:v>
                      </c:pt>
                      <c:pt idx="57">
                        <c:v>1703965</c:v>
                      </c:pt>
                      <c:pt idx="58">
                        <c:v>2178552</c:v>
                      </c:pt>
                      <c:pt idx="59">
                        <c:v>2731153</c:v>
                      </c:pt>
                      <c:pt idx="60">
                        <c:v>3843965</c:v>
                      </c:pt>
                      <c:pt idx="61">
                        <c:v>4255040</c:v>
                      </c:pt>
                      <c:pt idx="62">
                        <c:v>4916734</c:v>
                      </c:pt>
                      <c:pt idx="63">
                        <c:v>4294012</c:v>
                      </c:pt>
                      <c:pt idx="64">
                        <c:v>4359904</c:v>
                      </c:pt>
                      <c:pt idx="65">
                        <c:v>4414272</c:v>
                      </c:pt>
                      <c:pt idx="66">
                        <c:v>4040969</c:v>
                      </c:pt>
                      <c:pt idx="67">
                        <c:v>3936346</c:v>
                      </c:pt>
                      <c:pt idx="68">
                        <c:v>3855725</c:v>
                      </c:pt>
                      <c:pt idx="69">
                        <c:v>3874250</c:v>
                      </c:pt>
                      <c:pt idx="70">
                        <c:v>3918340</c:v>
                      </c:pt>
                      <c:pt idx="71">
                        <c:v>3873847</c:v>
                      </c:pt>
                      <c:pt idx="72">
                        <c:v>3768270</c:v>
                      </c:pt>
                      <c:pt idx="73">
                        <c:v>3689560</c:v>
                      </c:pt>
                      <c:pt idx="74">
                        <c:v>3660943</c:v>
                      </c:pt>
                      <c:pt idx="75">
                        <c:v>3590989</c:v>
                      </c:pt>
                      <c:pt idx="76">
                        <c:v>3520313</c:v>
                      </c:pt>
                      <c:pt idx="77">
                        <c:v>3458976</c:v>
                      </c:pt>
                      <c:pt idx="78">
                        <c:v>3444088</c:v>
                      </c:pt>
                      <c:pt idx="79">
                        <c:v>3457985</c:v>
                      </c:pt>
                      <c:pt idx="80">
                        <c:v>3386031</c:v>
                      </c:pt>
                      <c:pt idx="81">
                        <c:v>3384106</c:v>
                      </c:pt>
                      <c:pt idx="82">
                        <c:v>3383899</c:v>
                      </c:pt>
                      <c:pt idx="83">
                        <c:v>3410412</c:v>
                      </c:pt>
                      <c:pt idx="84">
                        <c:v>3358491</c:v>
                      </c:pt>
                      <c:pt idx="85">
                        <c:v>3338625</c:v>
                      </c:pt>
                      <c:pt idx="86">
                        <c:v>3346667</c:v>
                      </c:pt>
                      <c:pt idx="87">
                        <c:v>3311173</c:v>
                      </c:pt>
                      <c:pt idx="88">
                        <c:v>3292546</c:v>
                      </c:pt>
                      <c:pt idx="89">
                        <c:v>3265725</c:v>
                      </c:pt>
                      <c:pt idx="90">
                        <c:v>3284596</c:v>
                      </c:pt>
                      <c:pt idx="91">
                        <c:v>3284946</c:v>
                      </c:pt>
                      <c:pt idx="92">
                        <c:v>3235149</c:v>
                      </c:pt>
                      <c:pt idx="93">
                        <c:v>3224057</c:v>
                      </c:pt>
                      <c:pt idx="94">
                        <c:v>3201710</c:v>
                      </c:pt>
                      <c:pt idx="95">
                        <c:v>3244010</c:v>
                      </c:pt>
                      <c:pt idx="96">
                        <c:v>3156530</c:v>
                      </c:pt>
                      <c:pt idx="97">
                        <c:v>3200835</c:v>
                      </c:pt>
                      <c:pt idx="98">
                        <c:v>3219012</c:v>
                      </c:pt>
                      <c:pt idx="99">
                        <c:v>3176457</c:v>
                      </c:pt>
                      <c:pt idx="100">
                        <c:v>3172587</c:v>
                      </c:pt>
                      <c:pt idx="101">
                        <c:v>3213877</c:v>
                      </c:pt>
                      <c:pt idx="102">
                        <c:v>3208628</c:v>
                      </c:pt>
                      <c:pt idx="103">
                        <c:v>3210955</c:v>
                      </c:pt>
                      <c:pt idx="104">
                        <c:v>3243537</c:v>
                      </c:pt>
                      <c:pt idx="105">
                        <c:v>3225146</c:v>
                      </c:pt>
                      <c:pt idx="106">
                        <c:v>3210148</c:v>
                      </c:pt>
                      <c:pt idx="107">
                        <c:v>3188008</c:v>
                      </c:pt>
                      <c:pt idx="108">
                        <c:v>3180422</c:v>
                      </c:pt>
                      <c:pt idx="109">
                        <c:v>3207072</c:v>
                      </c:pt>
                      <c:pt idx="110">
                        <c:v>3226694</c:v>
                      </c:pt>
                      <c:pt idx="111">
                        <c:v>3238891</c:v>
                      </c:pt>
                      <c:pt idx="112">
                        <c:v>3271513</c:v>
                      </c:pt>
                      <c:pt idx="113">
                        <c:v>3270022</c:v>
                      </c:pt>
                      <c:pt idx="114">
                        <c:v>3270022</c:v>
                      </c:pt>
                      <c:pt idx="115">
                        <c:v>3270022</c:v>
                      </c:pt>
                      <c:pt idx="116">
                        <c:v>3270992</c:v>
                      </c:pt>
                      <c:pt idx="117">
                        <c:v>3245548</c:v>
                      </c:pt>
                      <c:pt idx="118">
                        <c:v>3245548</c:v>
                      </c:pt>
                      <c:pt idx="119">
                        <c:v>3245548</c:v>
                      </c:pt>
                      <c:pt idx="120">
                        <c:v>3245548</c:v>
                      </c:pt>
                      <c:pt idx="121">
                        <c:v>1271372</c:v>
                      </c:pt>
                      <c:pt idx="122">
                        <c:v>1271372</c:v>
                      </c:pt>
                      <c:pt idx="123">
                        <c:v>1464182</c:v>
                      </c:pt>
                      <c:pt idx="124">
                        <c:v>1691747</c:v>
                      </c:pt>
                      <c:pt idx="125">
                        <c:v>2510039</c:v>
                      </c:pt>
                      <c:pt idx="126">
                        <c:v>2898948</c:v>
                      </c:pt>
                      <c:pt idx="127">
                        <c:v>3249468</c:v>
                      </c:pt>
                      <c:pt idx="128">
                        <c:v>3383272</c:v>
                      </c:pt>
                      <c:pt idx="129">
                        <c:v>3472730</c:v>
                      </c:pt>
                      <c:pt idx="130">
                        <c:v>3506714</c:v>
                      </c:pt>
                      <c:pt idx="131">
                        <c:v>3513349</c:v>
                      </c:pt>
                      <c:pt idx="132">
                        <c:v>3516640</c:v>
                      </c:pt>
                      <c:pt idx="133">
                        <c:v>3489765</c:v>
                      </c:pt>
                      <c:pt idx="134">
                        <c:v>3504066</c:v>
                      </c:pt>
                      <c:pt idx="135">
                        <c:v>3508685</c:v>
                      </c:pt>
                      <c:pt idx="136">
                        <c:v>3539049</c:v>
                      </c:pt>
                      <c:pt idx="137">
                        <c:v>3485869</c:v>
                      </c:pt>
                      <c:pt idx="138">
                        <c:v>3499535</c:v>
                      </c:pt>
                      <c:pt idx="139">
                        <c:v>3477305</c:v>
                      </c:pt>
                      <c:pt idx="140">
                        <c:v>3481086</c:v>
                      </c:pt>
                      <c:pt idx="141">
                        <c:v>3476239</c:v>
                      </c:pt>
                      <c:pt idx="142">
                        <c:v>3493923</c:v>
                      </c:pt>
                      <c:pt idx="143">
                        <c:v>3476712</c:v>
                      </c:pt>
                      <c:pt idx="144">
                        <c:v>3498153</c:v>
                      </c:pt>
                      <c:pt idx="145">
                        <c:v>3510877</c:v>
                      </c:pt>
                      <c:pt idx="146">
                        <c:v>3498061</c:v>
                      </c:pt>
                      <c:pt idx="147">
                        <c:v>3522900</c:v>
                      </c:pt>
                      <c:pt idx="148">
                        <c:v>3578308</c:v>
                      </c:pt>
                      <c:pt idx="149">
                        <c:v>3574356</c:v>
                      </c:pt>
                      <c:pt idx="150">
                        <c:v>3571321</c:v>
                      </c:pt>
                      <c:pt idx="151">
                        <c:v>3572538</c:v>
                      </c:pt>
                      <c:pt idx="152">
                        <c:v>3563026</c:v>
                      </c:pt>
                      <c:pt idx="153">
                        <c:v>3527679</c:v>
                      </c:pt>
                      <c:pt idx="154">
                        <c:v>3442425</c:v>
                      </c:pt>
                      <c:pt idx="155">
                        <c:v>3442156</c:v>
                      </c:pt>
                      <c:pt idx="156">
                        <c:v>3450489</c:v>
                      </c:pt>
                      <c:pt idx="157">
                        <c:v>3440723</c:v>
                      </c:pt>
                      <c:pt idx="158">
                        <c:v>3445602</c:v>
                      </c:pt>
                      <c:pt idx="159">
                        <c:v>3425223</c:v>
                      </c:pt>
                      <c:pt idx="160">
                        <c:v>3427211</c:v>
                      </c:pt>
                      <c:pt idx="161">
                        <c:v>3411831</c:v>
                      </c:pt>
                      <c:pt idx="162">
                        <c:v>3400723</c:v>
                      </c:pt>
                      <c:pt idx="163">
                        <c:v>3372862</c:v>
                      </c:pt>
                      <c:pt idx="164">
                        <c:v>3363481</c:v>
                      </c:pt>
                      <c:pt idx="165">
                        <c:v>3397635</c:v>
                      </c:pt>
                      <c:pt idx="166">
                        <c:v>3365168</c:v>
                      </c:pt>
                      <c:pt idx="167">
                        <c:v>3391576</c:v>
                      </c:pt>
                      <c:pt idx="168">
                        <c:v>3421239</c:v>
                      </c:pt>
                      <c:pt idx="169">
                        <c:v>3412614</c:v>
                      </c:pt>
                      <c:pt idx="170">
                        <c:v>3342237</c:v>
                      </c:pt>
                      <c:pt idx="171">
                        <c:v>3344016</c:v>
                      </c:pt>
                      <c:pt idx="172">
                        <c:v>3352432</c:v>
                      </c:pt>
                      <c:pt idx="173">
                        <c:v>3366791</c:v>
                      </c:pt>
                      <c:pt idx="174">
                        <c:v>3392586</c:v>
                      </c:pt>
                      <c:pt idx="175">
                        <c:v>3367037</c:v>
                      </c:pt>
                      <c:pt idx="176">
                        <c:v>3380971</c:v>
                      </c:pt>
                      <c:pt idx="177">
                        <c:v>3401932</c:v>
                      </c:pt>
                      <c:pt idx="178">
                        <c:v>3395763</c:v>
                      </c:pt>
                      <c:pt idx="179">
                        <c:v>3444380</c:v>
                      </c:pt>
                      <c:pt idx="180">
                        <c:v>3439249</c:v>
                      </c:pt>
                      <c:pt idx="181">
                        <c:v>3424833</c:v>
                      </c:pt>
                      <c:pt idx="182">
                        <c:v>3425255</c:v>
                      </c:pt>
                      <c:pt idx="183">
                        <c:v>3407785</c:v>
                      </c:pt>
                      <c:pt idx="184">
                        <c:v>3420400</c:v>
                      </c:pt>
                      <c:pt idx="185">
                        <c:v>3412160</c:v>
                      </c:pt>
                      <c:pt idx="186">
                        <c:v>861741</c:v>
                      </c:pt>
                      <c:pt idx="187">
                        <c:v>861741</c:v>
                      </c:pt>
                      <c:pt idx="188">
                        <c:v>1244036</c:v>
                      </c:pt>
                      <c:pt idx="189">
                        <c:v>1832489</c:v>
                      </c:pt>
                      <c:pt idx="190">
                        <c:v>2631839</c:v>
                      </c:pt>
                      <c:pt idx="191">
                        <c:v>3076195</c:v>
                      </c:pt>
                      <c:pt idx="192">
                        <c:v>3284513</c:v>
                      </c:pt>
                      <c:pt idx="193">
                        <c:v>3376786</c:v>
                      </c:pt>
                      <c:pt idx="194">
                        <c:v>3583742</c:v>
                      </c:pt>
                      <c:pt idx="195">
                        <c:v>3588866</c:v>
                      </c:pt>
                      <c:pt idx="196">
                        <c:v>3589622</c:v>
                      </c:pt>
                      <c:pt idx="197">
                        <c:v>3609644</c:v>
                      </c:pt>
                      <c:pt idx="198">
                        <c:v>3629763</c:v>
                      </c:pt>
                      <c:pt idx="199">
                        <c:v>3608137</c:v>
                      </c:pt>
                      <c:pt idx="200">
                        <c:v>3627663</c:v>
                      </c:pt>
                      <c:pt idx="201">
                        <c:v>3652674</c:v>
                      </c:pt>
                      <c:pt idx="202">
                        <c:v>3676259</c:v>
                      </c:pt>
                      <c:pt idx="203">
                        <c:v>3655453</c:v>
                      </c:pt>
                      <c:pt idx="204">
                        <c:v>3697939</c:v>
                      </c:pt>
                      <c:pt idx="205">
                        <c:v>3717543</c:v>
                      </c:pt>
                      <c:pt idx="206">
                        <c:v>3681394</c:v>
                      </c:pt>
                      <c:pt idx="207">
                        <c:v>3654609</c:v>
                      </c:pt>
                      <c:pt idx="208">
                        <c:v>3679561</c:v>
                      </c:pt>
                      <c:pt idx="209">
                        <c:v>3651452</c:v>
                      </c:pt>
                      <c:pt idx="210">
                        <c:v>3635286</c:v>
                      </c:pt>
                      <c:pt idx="211">
                        <c:v>3658898</c:v>
                      </c:pt>
                      <c:pt idx="212">
                        <c:v>3698303</c:v>
                      </c:pt>
                      <c:pt idx="213">
                        <c:v>3673448</c:v>
                      </c:pt>
                      <c:pt idx="214">
                        <c:v>3624520</c:v>
                      </c:pt>
                      <c:pt idx="215">
                        <c:v>3654890</c:v>
                      </c:pt>
                      <c:pt idx="216">
                        <c:v>3641351</c:v>
                      </c:pt>
                      <c:pt idx="217">
                        <c:v>3650195</c:v>
                      </c:pt>
                      <c:pt idx="218">
                        <c:v>3684092</c:v>
                      </c:pt>
                      <c:pt idx="219">
                        <c:v>3632457</c:v>
                      </c:pt>
                      <c:pt idx="220">
                        <c:v>3630587</c:v>
                      </c:pt>
                      <c:pt idx="221">
                        <c:v>3542279</c:v>
                      </c:pt>
                      <c:pt idx="222">
                        <c:v>3500450</c:v>
                      </c:pt>
                      <c:pt idx="223">
                        <c:v>3514171</c:v>
                      </c:pt>
                      <c:pt idx="224">
                        <c:v>3518659</c:v>
                      </c:pt>
                      <c:pt idx="225">
                        <c:v>3499812</c:v>
                      </c:pt>
                      <c:pt idx="226">
                        <c:v>3495720</c:v>
                      </c:pt>
                      <c:pt idx="227">
                        <c:v>3513684</c:v>
                      </c:pt>
                      <c:pt idx="228">
                        <c:v>3543414</c:v>
                      </c:pt>
                      <c:pt idx="229">
                        <c:v>3597605</c:v>
                      </c:pt>
                      <c:pt idx="230">
                        <c:v>3565665</c:v>
                      </c:pt>
                      <c:pt idx="231">
                        <c:v>3561569</c:v>
                      </c:pt>
                      <c:pt idx="232">
                        <c:v>3580125</c:v>
                      </c:pt>
                      <c:pt idx="233">
                        <c:v>3569041</c:v>
                      </c:pt>
                      <c:pt idx="234">
                        <c:v>3634977</c:v>
                      </c:pt>
                      <c:pt idx="235">
                        <c:v>3652323</c:v>
                      </c:pt>
                      <c:pt idx="236">
                        <c:v>3667402</c:v>
                      </c:pt>
                      <c:pt idx="237">
                        <c:v>3679784</c:v>
                      </c:pt>
                      <c:pt idx="238">
                        <c:v>3665676</c:v>
                      </c:pt>
                      <c:pt idx="239">
                        <c:v>3674628</c:v>
                      </c:pt>
                      <c:pt idx="240">
                        <c:v>3668760</c:v>
                      </c:pt>
                      <c:pt idx="241">
                        <c:v>3725138</c:v>
                      </c:pt>
                      <c:pt idx="242">
                        <c:v>3735238</c:v>
                      </c:pt>
                      <c:pt idx="243">
                        <c:v>3663612</c:v>
                      </c:pt>
                      <c:pt idx="244">
                        <c:v>3669658</c:v>
                      </c:pt>
                      <c:pt idx="245">
                        <c:v>3680381</c:v>
                      </c:pt>
                      <c:pt idx="246">
                        <c:v>3644427</c:v>
                      </c:pt>
                      <c:pt idx="247">
                        <c:v>3652147</c:v>
                      </c:pt>
                      <c:pt idx="248">
                        <c:v>3663447</c:v>
                      </c:pt>
                      <c:pt idx="249">
                        <c:v>3636255</c:v>
                      </c:pt>
                      <c:pt idx="250">
                        <c:v>3656449</c:v>
                      </c:pt>
                      <c:pt idx="251">
                        <c:v>767435</c:v>
                      </c:pt>
                      <c:pt idx="252">
                        <c:v>767435</c:v>
                      </c:pt>
                      <c:pt idx="253">
                        <c:v>935057</c:v>
                      </c:pt>
                      <c:pt idx="254">
                        <c:v>1447455</c:v>
                      </c:pt>
                      <c:pt idx="255">
                        <c:v>2353259</c:v>
                      </c:pt>
                      <c:pt idx="256">
                        <c:v>3810953</c:v>
                      </c:pt>
                      <c:pt idx="257">
                        <c:v>3405094</c:v>
                      </c:pt>
                      <c:pt idx="258">
                        <c:v>3586134</c:v>
                      </c:pt>
                      <c:pt idx="259">
                        <c:v>3814631</c:v>
                      </c:pt>
                      <c:pt idx="260">
                        <c:v>3941658</c:v>
                      </c:pt>
                      <c:pt idx="261">
                        <c:v>3947264</c:v>
                      </c:pt>
                      <c:pt idx="262">
                        <c:v>4032853</c:v>
                      </c:pt>
                      <c:pt idx="263">
                        <c:v>4050914</c:v>
                      </c:pt>
                      <c:pt idx="264">
                        <c:v>4103677</c:v>
                      </c:pt>
                      <c:pt idx="265">
                        <c:v>4122747</c:v>
                      </c:pt>
                      <c:pt idx="266">
                        <c:v>4093339</c:v>
                      </c:pt>
                      <c:pt idx="267">
                        <c:v>4080399</c:v>
                      </c:pt>
                      <c:pt idx="268">
                        <c:v>4104216</c:v>
                      </c:pt>
                      <c:pt idx="269">
                        <c:v>4106590</c:v>
                      </c:pt>
                      <c:pt idx="270">
                        <c:v>4182623</c:v>
                      </c:pt>
                      <c:pt idx="271">
                        <c:v>4205777</c:v>
                      </c:pt>
                      <c:pt idx="272">
                        <c:v>4239113</c:v>
                      </c:pt>
                      <c:pt idx="273">
                        <c:v>4198081</c:v>
                      </c:pt>
                      <c:pt idx="274">
                        <c:v>4217763</c:v>
                      </c:pt>
                      <c:pt idx="275">
                        <c:v>4189686</c:v>
                      </c:pt>
                      <c:pt idx="276">
                        <c:v>4171449</c:v>
                      </c:pt>
                      <c:pt idx="277">
                        <c:v>4218873</c:v>
                      </c:pt>
                      <c:pt idx="278">
                        <c:v>4235915</c:v>
                      </c:pt>
                      <c:pt idx="279">
                        <c:v>4252281</c:v>
                      </c:pt>
                      <c:pt idx="280">
                        <c:v>4254772</c:v>
                      </c:pt>
                      <c:pt idx="281">
                        <c:v>4216782</c:v>
                      </c:pt>
                      <c:pt idx="282">
                        <c:v>4214997</c:v>
                      </c:pt>
                      <c:pt idx="283">
                        <c:v>4197005</c:v>
                      </c:pt>
                      <c:pt idx="284">
                        <c:v>4218415</c:v>
                      </c:pt>
                      <c:pt idx="285">
                        <c:v>4221723</c:v>
                      </c:pt>
                      <c:pt idx="286">
                        <c:v>4195119</c:v>
                      </c:pt>
                      <c:pt idx="287">
                        <c:v>4177409</c:v>
                      </c:pt>
                      <c:pt idx="288">
                        <c:v>4184616</c:v>
                      </c:pt>
                      <c:pt idx="289">
                        <c:v>4184616</c:v>
                      </c:pt>
                      <c:pt idx="290">
                        <c:v>4071757</c:v>
                      </c:pt>
                      <c:pt idx="291">
                        <c:v>4042399</c:v>
                      </c:pt>
                      <c:pt idx="292">
                        <c:v>4067195</c:v>
                      </c:pt>
                      <c:pt idx="293">
                        <c:v>3989510</c:v>
                      </c:pt>
                      <c:pt idx="294">
                        <c:v>4020635</c:v>
                      </c:pt>
                      <c:pt idx="295">
                        <c:v>4021752</c:v>
                      </c:pt>
                      <c:pt idx="296">
                        <c:v>4021752</c:v>
                      </c:pt>
                      <c:pt idx="297">
                        <c:v>4021752</c:v>
                      </c:pt>
                      <c:pt idx="298">
                        <c:v>4020428</c:v>
                      </c:pt>
                      <c:pt idx="299">
                        <c:v>4039127</c:v>
                      </c:pt>
                      <c:pt idx="300">
                        <c:v>4010753</c:v>
                      </c:pt>
                      <c:pt idx="301">
                        <c:v>4020530</c:v>
                      </c:pt>
                      <c:pt idx="302">
                        <c:v>4046643</c:v>
                      </c:pt>
                      <c:pt idx="303">
                        <c:v>4060558</c:v>
                      </c:pt>
                      <c:pt idx="304">
                        <c:v>4085156</c:v>
                      </c:pt>
                      <c:pt idx="305">
                        <c:v>4012707</c:v>
                      </c:pt>
                      <c:pt idx="306">
                        <c:v>4009906</c:v>
                      </c:pt>
                      <c:pt idx="307">
                        <c:v>4004317</c:v>
                      </c:pt>
                      <c:pt idx="308">
                        <c:v>3968511</c:v>
                      </c:pt>
                      <c:pt idx="309">
                        <c:v>3898309</c:v>
                      </c:pt>
                      <c:pt idx="310">
                        <c:v>3848817</c:v>
                      </c:pt>
                      <c:pt idx="311">
                        <c:v>3787796</c:v>
                      </c:pt>
                      <c:pt idx="312">
                        <c:v>3760012</c:v>
                      </c:pt>
                      <c:pt idx="313">
                        <c:v>3789397</c:v>
                      </c:pt>
                      <c:pt idx="314">
                        <c:v>3757879</c:v>
                      </c:pt>
                      <c:pt idx="315">
                        <c:v>3771584</c:v>
                      </c:pt>
                      <c:pt idx="316">
                        <c:v>3788994</c:v>
                      </c:pt>
                      <c:pt idx="317">
                        <c:v>3733264</c:v>
                      </c:pt>
                      <c:pt idx="318">
                        <c:v>3765911</c:v>
                      </c:pt>
                      <c:pt idx="319">
                        <c:v>3766339</c:v>
                      </c:pt>
                      <c:pt idx="320">
                        <c:v>3765134</c:v>
                      </c:pt>
                      <c:pt idx="321">
                        <c:v>801427</c:v>
                      </c:pt>
                      <c:pt idx="322">
                        <c:v>801427</c:v>
                      </c:pt>
                      <c:pt idx="323">
                        <c:v>1155146</c:v>
                      </c:pt>
                      <c:pt idx="324">
                        <c:v>1686988</c:v>
                      </c:pt>
                      <c:pt idx="325">
                        <c:v>2622484</c:v>
                      </c:pt>
                      <c:pt idx="326">
                        <c:v>3313123</c:v>
                      </c:pt>
                      <c:pt idx="327">
                        <c:v>3645556</c:v>
                      </c:pt>
                      <c:pt idx="328">
                        <c:v>3698234</c:v>
                      </c:pt>
                      <c:pt idx="329">
                        <c:v>3649392</c:v>
                      </c:pt>
                      <c:pt idx="330">
                        <c:v>3710274</c:v>
                      </c:pt>
                      <c:pt idx="331">
                        <c:v>3710047</c:v>
                      </c:pt>
                      <c:pt idx="332">
                        <c:v>3686892</c:v>
                      </c:pt>
                      <c:pt idx="333">
                        <c:v>3668940</c:v>
                      </c:pt>
                      <c:pt idx="334">
                        <c:v>3635617</c:v>
                      </c:pt>
                      <c:pt idx="335">
                        <c:v>3628375</c:v>
                      </c:pt>
                      <c:pt idx="336">
                        <c:v>3592909</c:v>
                      </c:pt>
                      <c:pt idx="337">
                        <c:v>3587100</c:v>
                      </c:pt>
                      <c:pt idx="338">
                        <c:v>3600218</c:v>
                      </c:pt>
                      <c:pt idx="339">
                        <c:v>3641245</c:v>
                      </c:pt>
                      <c:pt idx="340">
                        <c:v>3637462</c:v>
                      </c:pt>
                      <c:pt idx="341">
                        <c:v>3662391</c:v>
                      </c:pt>
                      <c:pt idx="342">
                        <c:v>3656344</c:v>
                      </c:pt>
                      <c:pt idx="343">
                        <c:v>3673747</c:v>
                      </c:pt>
                      <c:pt idx="344">
                        <c:v>3670702</c:v>
                      </c:pt>
                      <c:pt idx="345">
                        <c:v>3712291</c:v>
                      </c:pt>
                      <c:pt idx="346">
                        <c:v>3701945</c:v>
                      </c:pt>
                      <c:pt idx="347">
                        <c:v>3650201</c:v>
                      </c:pt>
                      <c:pt idx="348">
                        <c:v>3638947</c:v>
                      </c:pt>
                      <c:pt idx="349">
                        <c:v>3649598</c:v>
                      </c:pt>
                      <c:pt idx="350">
                        <c:v>3599817</c:v>
                      </c:pt>
                      <c:pt idx="351">
                        <c:v>3561215</c:v>
                      </c:pt>
                      <c:pt idx="352">
                        <c:v>3577563</c:v>
                      </c:pt>
                      <c:pt idx="353">
                        <c:v>3560386</c:v>
                      </c:pt>
                      <c:pt idx="354">
                        <c:v>3516980</c:v>
                      </c:pt>
                      <c:pt idx="355">
                        <c:v>3532817</c:v>
                      </c:pt>
                      <c:pt idx="356">
                        <c:v>3489919</c:v>
                      </c:pt>
                      <c:pt idx="357">
                        <c:v>3384589</c:v>
                      </c:pt>
                      <c:pt idx="358">
                        <c:v>3369063</c:v>
                      </c:pt>
                      <c:pt idx="359">
                        <c:v>3369215</c:v>
                      </c:pt>
                      <c:pt idx="360">
                        <c:v>3349220</c:v>
                      </c:pt>
                      <c:pt idx="361">
                        <c:v>3378591</c:v>
                      </c:pt>
                      <c:pt idx="362">
                        <c:v>3389665</c:v>
                      </c:pt>
                      <c:pt idx="363">
                        <c:v>3420911</c:v>
                      </c:pt>
                      <c:pt idx="364">
                        <c:v>3413673</c:v>
                      </c:pt>
                      <c:pt idx="365">
                        <c:v>3414856</c:v>
                      </c:pt>
                      <c:pt idx="366">
                        <c:v>3444677</c:v>
                      </c:pt>
                      <c:pt idx="367">
                        <c:v>3448513</c:v>
                      </c:pt>
                      <c:pt idx="368">
                        <c:v>3482479</c:v>
                      </c:pt>
                      <c:pt idx="369">
                        <c:v>3450289</c:v>
                      </c:pt>
                      <c:pt idx="370">
                        <c:v>3443192</c:v>
                      </c:pt>
                      <c:pt idx="371">
                        <c:v>3465182</c:v>
                      </c:pt>
                      <c:pt idx="372">
                        <c:v>3481066</c:v>
                      </c:pt>
                      <c:pt idx="373">
                        <c:v>3486765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0BFB-4A27-9AA7-72251ADC0C18}"/>
                  </c:ext>
                </c:extLst>
              </c15:ser>
            </c15:filteredLineSeries>
          </c:ext>
        </c:extLst>
      </c:lineChart>
      <c:dateAx>
        <c:axId val="156768400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94661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56768792"/>
        <c:crosses val="autoZero"/>
        <c:auto val="1"/>
        <c:lblOffset val="100"/>
        <c:baseTimeUnit val="days"/>
      </c:dateAx>
      <c:valAx>
        <c:axId val="15676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94661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5676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94661"/>
          </a:solidFill>
          <a:latin typeface="Lato" panose="020F0502020204030203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294661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en-GB" sz="1200" baseline="0" dirty="0"/>
              <a:t>Nikkei 225 Futures</a:t>
            </a:r>
          </a:p>
        </c:rich>
      </c:tx>
      <c:layout>
        <c:manualLayout>
          <c:xMode val="edge"/>
          <c:yMode val="edge"/>
          <c:x val="0.21803645324629731"/>
          <c:y val="2.4683564818135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294661"/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6"/>
          <c:order val="5"/>
          <c:tx>
            <c:strRef>
              <c:f>'OSE Nikkei 225'!$M$1</c:f>
              <c:strCache>
                <c:ptCount val="1"/>
                <c:pt idx="0">
                  <c:v>Margin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'OSE Nikkei 225'!$A$2:$A$115</c:f>
              <c:numCache>
                <c:formatCode>d\-mmm\-yy</c:formatCode>
                <c:ptCount val="114"/>
                <c:pt idx="0">
                  <c:v>43990</c:v>
                </c:pt>
                <c:pt idx="1">
                  <c:v>43987</c:v>
                </c:pt>
                <c:pt idx="2">
                  <c:v>43986</c:v>
                </c:pt>
                <c:pt idx="3">
                  <c:v>43985</c:v>
                </c:pt>
                <c:pt idx="4">
                  <c:v>43984</c:v>
                </c:pt>
                <c:pt idx="5">
                  <c:v>43983</c:v>
                </c:pt>
                <c:pt idx="6">
                  <c:v>43980</c:v>
                </c:pt>
                <c:pt idx="7">
                  <c:v>43979</c:v>
                </c:pt>
                <c:pt idx="8">
                  <c:v>43978</c:v>
                </c:pt>
                <c:pt idx="9">
                  <c:v>43977</c:v>
                </c:pt>
                <c:pt idx="10">
                  <c:v>43976</c:v>
                </c:pt>
                <c:pt idx="11">
                  <c:v>43973</c:v>
                </c:pt>
                <c:pt idx="12">
                  <c:v>43972</c:v>
                </c:pt>
                <c:pt idx="13">
                  <c:v>43971</c:v>
                </c:pt>
                <c:pt idx="14">
                  <c:v>43970</c:v>
                </c:pt>
                <c:pt idx="15">
                  <c:v>43969</c:v>
                </c:pt>
                <c:pt idx="16">
                  <c:v>43966</c:v>
                </c:pt>
                <c:pt idx="17">
                  <c:v>43965</c:v>
                </c:pt>
                <c:pt idx="18">
                  <c:v>43964</c:v>
                </c:pt>
                <c:pt idx="19">
                  <c:v>43963</c:v>
                </c:pt>
                <c:pt idx="20">
                  <c:v>43962</c:v>
                </c:pt>
                <c:pt idx="21">
                  <c:v>43959</c:v>
                </c:pt>
                <c:pt idx="22">
                  <c:v>43958</c:v>
                </c:pt>
                <c:pt idx="23">
                  <c:v>43957</c:v>
                </c:pt>
                <c:pt idx="24">
                  <c:v>43956</c:v>
                </c:pt>
                <c:pt idx="25">
                  <c:v>43955</c:v>
                </c:pt>
                <c:pt idx="26">
                  <c:v>43952</c:v>
                </c:pt>
                <c:pt idx="27">
                  <c:v>43951</c:v>
                </c:pt>
                <c:pt idx="28">
                  <c:v>43950</c:v>
                </c:pt>
                <c:pt idx="29">
                  <c:v>43949</c:v>
                </c:pt>
                <c:pt idx="30">
                  <c:v>43948</c:v>
                </c:pt>
                <c:pt idx="31">
                  <c:v>43945</c:v>
                </c:pt>
                <c:pt idx="32">
                  <c:v>43944</c:v>
                </c:pt>
                <c:pt idx="33">
                  <c:v>43943</c:v>
                </c:pt>
                <c:pt idx="34">
                  <c:v>43942</c:v>
                </c:pt>
                <c:pt idx="35">
                  <c:v>43941</c:v>
                </c:pt>
                <c:pt idx="36">
                  <c:v>43938</c:v>
                </c:pt>
                <c:pt idx="37">
                  <c:v>43937</c:v>
                </c:pt>
                <c:pt idx="38">
                  <c:v>43936</c:v>
                </c:pt>
                <c:pt idx="39">
                  <c:v>43935</c:v>
                </c:pt>
                <c:pt idx="40">
                  <c:v>43934</c:v>
                </c:pt>
                <c:pt idx="41">
                  <c:v>43931</c:v>
                </c:pt>
                <c:pt idx="42">
                  <c:v>43930</c:v>
                </c:pt>
                <c:pt idx="43">
                  <c:v>43929</c:v>
                </c:pt>
                <c:pt idx="44">
                  <c:v>43928</c:v>
                </c:pt>
                <c:pt idx="45">
                  <c:v>43927</c:v>
                </c:pt>
                <c:pt idx="46">
                  <c:v>43924</c:v>
                </c:pt>
                <c:pt idx="47">
                  <c:v>43923</c:v>
                </c:pt>
                <c:pt idx="48">
                  <c:v>43922</c:v>
                </c:pt>
                <c:pt idx="49">
                  <c:v>43921</c:v>
                </c:pt>
                <c:pt idx="50">
                  <c:v>43920</c:v>
                </c:pt>
                <c:pt idx="51">
                  <c:v>43917</c:v>
                </c:pt>
                <c:pt idx="52">
                  <c:v>43916</c:v>
                </c:pt>
                <c:pt idx="53">
                  <c:v>43915</c:v>
                </c:pt>
                <c:pt idx="54">
                  <c:v>43914</c:v>
                </c:pt>
                <c:pt idx="55">
                  <c:v>43913</c:v>
                </c:pt>
                <c:pt idx="56">
                  <c:v>43910</c:v>
                </c:pt>
                <c:pt idx="57">
                  <c:v>43909</c:v>
                </c:pt>
                <c:pt idx="58">
                  <c:v>43908</c:v>
                </c:pt>
                <c:pt idx="59">
                  <c:v>43907</c:v>
                </c:pt>
                <c:pt idx="60">
                  <c:v>43906</c:v>
                </c:pt>
                <c:pt idx="61">
                  <c:v>43903</c:v>
                </c:pt>
                <c:pt idx="62">
                  <c:v>43902</c:v>
                </c:pt>
                <c:pt idx="63">
                  <c:v>43901</c:v>
                </c:pt>
                <c:pt idx="64">
                  <c:v>43900</c:v>
                </c:pt>
                <c:pt idx="65">
                  <c:v>43899</c:v>
                </c:pt>
                <c:pt idx="66">
                  <c:v>43896</c:v>
                </c:pt>
                <c:pt idx="67">
                  <c:v>43895</c:v>
                </c:pt>
                <c:pt idx="68">
                  <c:v>43894</c:v>
                </c:pt>
                <c:pt idx="69">
                  <c:v>43893</c:v>
                </c:pt>
                <c:pt idx="70">
                  <c:v>43892</c:v>
                </c:pt>
                <c:pt idx="71">
                  <c:v>43889</c:v>
                </c:pt>
                <c:pt idx="72">
                  <c:v>43888</c:v>
                </c:pt>
                <c:pt idx="73">
                  <c:v>43887</c:v>
                </c:pt>
                <c:pt idx="74">
                  <c:v>43886</c:v>
                </c:pt>
                <c:pt idx="75">
                  <c:v>43885</c:v>
                </c:pt>
                <c:pt idx="76">
                  <c:v>43882</c:v>
                </c:pt>
                <c:pt idx="77">
                  <c:v>43881</c:v>
                </c:pt>
                <c:pt idx="78">
                  <c:v>43880</c:v>
                </c:pt>
                <c:pt idx="79">
                  <c:v>43879</c:v>
                </c:pt>
                <c:pt idx="80">
                  <c:v>43878</c:v>
                </c:pt>
                <c:pt idx="81">
                  <c:v>43875</c:v>
                </c:pt>
                <c:pt idx="82">
                  <c:v>43874</c:v>
                </c:pt>
                <c:pt idx="83">
                  <c:v>43873</c:v>
                </c:pt>
                <c:pt idx="84">
                  <c:v>43872</c:v>
                </c:pt>
                <c:pt idx="85">
                  <c:v>43871</c:v>
                </c:pt>
                <c:pt idx="86">
                  <c:v>43868</c:v>
                </c:pt>
                <c:pt idx="87">
                  <c:v>43867</c:v>
                </c:pt>
                <c:pt idx="88">
                  <c:v>43866</c:v>
                </c:pt>
                <c:pt idx="89">
                  <c:v>43865</c:v>
                </c:pt>
                <c:pt idx="90">
                  <c:v>43864</c:v>
                </c:pt>
                <c:pt idx="91">
                  <c:v>43861</c:v>
                </c:pt>
                <c:pt idx="92">
                  <c:v>43860</c:v>
                </c:pt>
                <c:pt idx="93">
                  <c:v>43859</c:v>
                </c:pt>
                <c:pt idx="94">
                  <c:v>43858</c:v>
                </c:pt>
                <c:pt idx="95">
                  <c:v>43857</c:v>
                </c:pt>
                <c:pt idx="96">
                  <c:v>43854</c:v>
                </c:pt>
                <c:pt idx="97">
                  <c:v>43853</c:v>
                </c:pt>
                <c:pt idx="98">
                  <c:v>43852</c:v>
                </c:pt>
                <c:pt idx="99">
                  <c:v>43851</c:v>
                </c:pt>
                <c:pt idx="100">
                  <c:v>43850</c:v>
                </c:pt>
                <c:pt idx="101">
                  <c:v>43847</c:v>
                </c:pt>
                <c:pt idx="102">
                  <c:v>43846</c:v>
                </c:pt>
                <c:pt idx="103">
                  <c:v>43845</c:v>
                </c:pt>
                <c:pt idx="104">
                  <c:v>43844</c:v>
                </c:pt>
                <c:pt idx="105">
                  <c:v>43843</c:v>
                </c:pt>
                <c:pt idx="106">
                  <c:v>43840</c:v>
                </c:pt>
                <c:pt idx="107">
                  <c:v>43839</c:v>
                </c:pt>
                <c:pt idx="108">
                  <c:v>43838</c:v>
                </c:pt>
                <c:pt idx="109">
                  <c:v>43837</c:v>
                </c:pt>
                <c:pt idx="110">
                  <c:v>43836</c:v>
                </c:pt>
                <c:pt idx="111">
                  <c:v>43833</c:v>
                </c:pt>
                <c:pt idx="112">
                  <c:v>43832</c:v>
                </c:pt>
                <c:pt idx="113">
                  <c:v>43831</c:v>
                </c:pt>
              </c:numCache>
            </c:numRef>
          </c:cat>
          <c:val>
            <c:numRef>
              <c:f>'OSE Nikkei 225'!$M$2:$M$375</c:f>
              <c:numCache>
                <c:formatCode>#,##0</c:formatCode>
                <c:ptCount val="374"/>
                <c:pt idx="0">
                  <c:v>990000</c:v>
                </c:pt>
                <c:pt idx="1">
                  <c:v>990000</c:v>
                </c:pt>
                <c:pt idx="2">
                  <c:v>990000</c:v>
                </c:pt>
                <c:pt idx="3">
                  <c:v>990000</c:v>
                </c:pt>
                <c:pt idx="4">
                  <c:v>990000</c:v>
                </c:pt>
                <c:pt idx="5">
                  <c:v>960000</c:v>
                </c:pt>
                <c:pt idx="6">
                  <c:v>960000</c:v>
                </c:pt>
                <c:pt idx="7">
                  <c:v>960000</c:v>
                </c:pt>
                <c:pt idx="8">
                  <c:v>960000</c:v>
                </c:pt>
                <c:pt idx="9">
                  <c:v>960000</c:v>
                </c:pt>
                <c:pt idx="10">
                  <c:v>1020000</c:v>
                </c:pt>
                <c:pt idx="11">
                  <c:v>1020000</c:v>
                </c:pt>
                <c:pt idx="12">
                  <c:v>1020000</c:v>
                </c:pt>
                <c:pt idx="13">
                  <c:v>1020000</c:v>
                </c:pt>
                <c:pt idx="14">
                  <c:v>1020000</c:v>
                </c:pt>
                <c:pt idx="15">
                  <c:v>1020000</c:v>
                </c:pt>
                <c:pt idx="16">
                  <c:v>1020000</c:v>
                </c:pt>
                <c:pt idx="17">
                  <c:v>1020000</c:v>
                </c:pt>
                <c:pt idx="18">
                  <c:v>1020000</c:v>
                </c:pt>
                <c:pt idx="19">
                  <c:v>1020000</c:v>
                </c:pt>
                <c:pt idx="20">
                  <c:v>1170000</c:v>
                </c:pt>
                <c:pt idx="21">
                  <c:v>1170000</c:v>
                </c:pt>
                <c:pt idx="22">
                  <c:v>1230000</c:v>
                </c:pt>
                <c:pt idx="23">
                  <c:v>1230000</c:v>
                </c:pt>
                <c:pt idx="24">
                  <c:v>1230000</c:v>
                </c:pt>
                <c:pt idx="25">
                  <c:v>1230000</c:v>
                </c:pt>
                <c:pt idx="26">
                  <c:v>1230000</c:v>
                </c:pt>
                <c:pt idx="27">
                  <c:v>1230000</c:v>
                </c:pt>
                <c:pt idx="28">
                  <c:v>1230000</c:v>
                </c:pt>
                <c:pt idx="29">
                  <c:v>1230000</c:v>
                </c:pt>
                <c:pt idx="30">
                  <c:v>1230000</c:v>
                </c:pt>
                <c:pt idx="31">
                  <c:v>1230000</c:v>
                </c:pt>
                <c:pt idx="32">
                  <c:v>1230000</c:v>
                </c:pt>
                <c:pt idx="33">
                  <c:v>1230000</c:v>
                </c:pt>
                <c:pt idx="34">
                  <c:v>1230000</c:v>
                </c:pt>
                <c:pt idx="35">
                  <c:v>1320000</c:v>
                </c:pt>
                <c:pt idx="36">
                  <c:v>1320000</c:v>
                </c:pt>
                <c:pt idx="37">
                  <c:v>1320000</c:v>
                </c:pt>
                <c:pt idx="38">
                  <c:v>1320000</c:v>
                </c:pt>
                <c:pt idx="39">
                  <c:v>1320000</c:v>
                </c:pt>
                <c:pt idx="40">
                  <c:v>1350000</c:v>
                </c:pt>
                <c:pt idx="41">
                  <c:v>1350000</c:v>
                </c:pt>
                <c:pt idx="42">
                  <c:v>1350000</c:v>
                </c:pt>
                <c:pt idx="43">
                  <c:v>1350000</c:v>
                </c:pt>
                <c:pt idx="44">
                  <c:v>1350000</c:v>
                </c:pt>
                <c:pt idx="45">
                  <c:v>1620000</c:v>
                </c:pt>
                <c:pt idx="46">
                  <c:v>1620000</c:v>
                </c:pt>
                <c:pt idx="47">
                  <c:v>1620000</c:v>
                </c:pt>
                <c:pt idx="48">
                  <c:v>1620000</c:v>
                </c:pt>
                <c:pt idx="49">
                  <c:v>1620000</c:v>
                </c:pt>
                <c:pt idx="50">
                  <c:v>1560000</c:v>
                </c:pt>
                <c:pt idx="51">
                  <c:v>1560000</c:v>
                </c:pt>
                <c:pt idx="52">
                  <c:v>1530000</c:v>
                </c:pt>
                <c:pt idx="53">
                  <c:v>1530000</c:v>
                </c:pt>
                <c:pt idx="54">
                  <c:v>1530000</c:v>
                </c:pt>
                <c:pt idx="55">
                  <c:v>1380000</c:v>
                </c:pt>
                <c:pt idx="56">
                  <c:v>1380000</c:v>
                </c:pt>
                <c:pt idx="57">
                  <c:v>1380000</c:v>
                </c:pt>
                <c:pt idx="58">
                  <c:v>1380000</c:v>
                </c:pt>
                <c:pt idx="59">
                  <c:v>1380000</c:v>
                </c:pt>
                <c:pt idx="60">
                  <c:v>1200000</c:v>
                </c:pt>
                <c:pt idx="61">
                  <c:v>1200000</c:v>
                </c:pt>
                <c:pt idx="62">
                  <c:v>1200000</c:v>
                </c:pt>
                <c:pt idx="63">
                  <c:v>1200000</c:v>
                </c:pt>
                <c:pt idx="64">
                  <c:v>1200000</c:v>
                </c:pt>
                <c:pt idx="65">
                  <c:v>1020000</c:v>
                </c:pt>
                <c:pt idx="66">
                  <c:v>1020000</c:v>
                </c:pt>
                <c:pt idx="67">
                  <c:v>1020000</c:v>
                </c:pt>
                <c:pt idx="68">
                  <c:v>1020000</c:v>
                </c:pt>
                <c:pt idx="69">
                  <c:v>1020000</c:v>
                </c:pt>
                <c:pt idx="70">
                  <c:v>720000</c:v>
                </c:pt>
                <c:pt idx="71">
                  <c:v>720000</c:v>
                </c:pt>
                <c:pt idx="72">
                  <c:v>720000</c:v>
                </c:pt>
                <c:pt idx="73">
                  <c:v>720000</c:v>
                </c:pt>
                <c:pt idx="74">
                  <c:v>720000</c:v>
                </c:pt>
                <c:pt idx="75">
                  <c:v>720000</c:v>
                </c:pt>
                <c:pt idx="76">
                  <c:v>720000</c:v>
                </c:pt>
                <c:pt idx="77">
                  <c:v>720000</c:v>
                </c:pt>
                <c:pt idx="78">
                  <c:v>720000</c:v>
                </c:pt>
                <c:pt idx="79">
                  <c:v>720000</c:v>
                </c:pt>
                <c:pt idx="80">
                  <c:v>720000</c:v>
                </c:pt>
                <c:pt idx="81">
                  <c:v>720000</c:v>
                </c:pt>
                <c:pt idx="82">
                  <c:v>720000</c:v>
                </c:pt>
                <c:pt idx="83">
                  <c:v>720000</c:v>
                </c:pt>
                <c:pt idx="84">
                  <c:v>720000</c:v>
                </c:pt>
                <c:pt idx="85">
                  <c:v>720000</c:v>
                </c:pt>
                <c:pt idx="86">
                  <c:v>720000</c:v>
                </c:pt>
                <c:pt idx="87">
                  <c:v>720000</c:v>
                </c:pt>
                <c:pt idx="88">
                  <c:v>720000</c:v>
                </c:pt>
                <c:pt idx="89">
                  <c:v>720000</c:v>
                </c:pt>
                <c:pt idx="90">
                  <c:v>720000</c:v>
                </c:pt>
                <c:pt idx="91">
                  <c:v>720000</c:v>
                </c:pt>
                <c:pt idx="92">
                  <c:v>720000</c:v>
                </c:pt>
                <c:pt idx="93">
                  <c:v>720000</c:v>
                </c:pt>
                <c:pt idx="94">
                  <c:v>720000</c:v>
                </c:pt>
                <c:pt idx="95">
                  <c:v>720000</c:v>
                </c:pt>
                <c:pt idx="96">
                  <c:v>720000</c:v>
                </c:pt>
                <c:pt idx="97">
                  <c:v>720000</c:v>
                </c:pt>
                <c:pt idx="98">
                  <c:v>720000</c:v>
                </c:pt>
                <c:pt idx="99">
                  <c:v>720000</c:v>
                </c:pt>
                <c:pt idx="100">
                  <c:v>720000</c:v>
                </c:pt>
                <c:pt idx="101">
                  <c:v>720000</c:v>
                </c:pt>
                <c:pt idx="102">
                  <c:v>720000</c:v>
                </c:pt>
                <c:pt idx="103">
                  <c:v>720000</c:v>
                </c:pt>
                <c:pt idx="104">
                  <c:v>720000</c:v>
                </c:pt>
                <c:pt idx="105">
                  <c:v>720000</c:v>
                </c:pt>
                <c:pt idx="106">
                  <c:v>720000</c:v>
                </c:pt>
                <c:pt idx="107">
                  <c:v>720000</c:v>
                </c:pt>
                <c:pt idx="108">
                  <c:v>720000</c:v>
                </c:pt>
                <c:pt idx="109">
                  <c:v>720000</c:v>
                </c:pt>
                <c:pt idx="110">
                  <c:v>720000</c:v>
                </c:pt>
                <c:pt idx="111">
                  <c:v>720000</c:v>
                </c:pt>
                <c:pt idx="112">
                  <c:v>720000</c:v>
                </c:pt>
                <c:pt idx="113">
                  <c:v>720000</c:v>
                </c:pt>
                <c:pt idx="114">
                  <c:v>720000</c:v>
                </c:pt>
                <c:pt idx="115">
                  <c:v>720000</c:v>
                </c:pt>
                <c:pt idx="116">
                  <c:v>720000</c:v>
                </c:pt>
                <c:pt idx="117">
                  <c:v>720000</c:v>
                </c:pt>
                <c:pt idx="118">
                  <c:v>720000</c:v>
                </c:pt>
                <c:pt idx="119">
                  <c:v>720000</c:v>
                </c:pt>
                <c:pt idx="120">
                  <c:v>720000</c:v>
                </c:pt>
                <c:pt idx="121">
                  <c:v>720000</c:v>
                </c:pt>
                <c:pt idx="122">
                  <c:v>720000</c:v>
                </c:pt>
                <c:pt idx="123">
                  <c:v>720000</c:v>
                </c:pt>
                <c:pt idx="124">
                  <c:v>720000</c:v>
                </c:pt>
                <c:pt idx="125">
                  <c:v>720000</c:v>
                </c:pt>
                <c:pt idx="126">
                  <c:v>720000</c:v>
                </c:pt>
                <c:pt idx="127">
                  <c:v>720000</c:v>
                </c:pt>
                <c:pt idx="128">
                  <c:v>720000</c:v>
                </c:pt>
                <c:pt idx="129">
                  <c:v>720000</c:v>
                </c:pt>
                <c:pt idx="130">
                  <c:v>720000</c:v>
                </c:pt>
                <c:pt idx="131">
                  <c:v>720000</c:v>
                </c:pt>
                <c:pt idx="132">
                  <c:v>720000</c:v>
                </c:pt>
                <c:pt idx="133">
                  <c:v>720000</c:v>
                </c:pt>
                <c:pt idx="134">
                  <c:v>720000</c:v>
                </c:pt>
                <c:pt idx="135">
                  <c:v>720000</c:v>
                </c:pt>
                <c:pt idx="136">
                  <c:v>720000</c:v>
                </c:pt>
                <c:pt idx="137">
                  <c:v>720000</c:v>
                </c:pt>
                <c:pt idx="138">
                  <c:v>720000</c:v>
                </c:pt>
                <c:pt idx="139">
                  <c:v>720000</c:v>
                </c:pt>
                <c:pt idx="140">
                  <c:v>720000</c:v>
                </c:pt>
                <c:pt idx="141">
                  <c:v>720000</c:v>
                </c:pt>
                <c:pt idx="142">
                  <c:v>720000</c:v>
                </c:pt>
                <c:pt idx="143">
                  <c:v>720000</c:v>
                </c:pt>
                <c:pt idx="144">
                  <c:v>720000</c:v>
                </c:pt>
                <c:pt idx="145">
                  <c:v>720000</c:v>
                </c:pt>
                <c:pt idx="146">
                  <c:v>720000</c:v>
                </c:pt>
                <c:pt idx="147">
                  <c:v>720000</c:v>
                </c:pt>
                <c:pt idx="148">
                  <c:v>720000</c:v>
                </c:pt>
                <c:pt idx="149">
                  <c:v>720000</c:v>
                </c:pt>
                <c:pt idx="150">
                  <c:v>720000</c:v>
                </c:pt>
                <c:pt idx="151">
                  <c:v>720000</c:v>
                </c:pt>
                <c:pt idx="152">
                  <c:v>720000</c:v>
                </c:pt>
                <c:pt idx="153">
                  <c:v>720000</c:v>
                </c:pt>
                <c:pt idx="154">
                  <c:v>720000</c:v>
                </c:pt>
                <c:pt idx="155">
                  <c:v>720000</c:v>
                </c:pt>
                <c:pt idx="156">
                  <c:v>720000</c:v>
                </c:pt>
                <c:pt idx="157">
                  <c:v>720000</c:v>
                </c:pt>
                <c:pt idx="158">
                  <c:v>720000</c:v>
                </c:pt>
                <c:pt idx="159">
                  <c:v>720000</c:v>
                </c:pt>
                <c:pt idx="160">
                  <c:v>720000</c:v>
                </c:pt>
                <c:pt idx="161">
                  <c:v>720000</c:v>
                </c:pt>
                <c:pt idx="162">
                  <c:v>720000</c:v>
                </c:pt>
                <c:pt idx="163">
                  <c:v>720000</c:v>
                </c:pt>
                <c:pt idx="164">
                  <c:v>720000</c:v>
                </c:pt>
                <c:pt idx="165">
                  <c:v>690000</c:v>
                </c:pt>
                <c:pt idx="166">
                  <c:v>690000</c:v>
                </c:pt>
                <c:pt idx="167">
                  <c:v>690000</c:v>
                </c:pt>
                <c:pt idx="168">
                  <c:v>690000</c:v>
                </c:pt>
                <c:pt idx="169">
                  <c:v>690000</c:v>
                </c:pt>
                <c:pt idx="170">
                  <c:v>690000</c:v>
                </c:pt>
                <c:pt idx="171">
                  <c:v>690000</c:v>
                </c:pt>
                <c:pt idx="172">
                  <c:v>690000</c:v>
                </c:pt>
                <c:pt idx="173">
                  <c:v>690000</c:v>
                </c:pt>
                <c:pt idx="174">
                  <c:v>690000</c:v>
                </c:pt>
                <c:pt idx="175">
                  <c:v>690000</c:v>
                </c:pt>
                <c:pt idx="176">
                  <c:v>690000</c:v>
                </c:pt>
                <c:pt idx="177">
                  <c:v>690000</c:v>
                </c:pt>
                <c:pt idx="178">
                  <c:v>690000</c:v>
                </c:pt>
                <c:pt idx="179">
                  <c:v>690000</c:v>
                </c:pt>
                <c:pt idx="180">
                  <c:v>690000</c:v>
                </c:pt>
                <c:pt idx="181">
                  <c:v>690000</c:v>
                </c:pt>
                <c:pt idx="182">
                  <c:v>690000</c:v>
                </c:pt>
                <c:pt idx="183">
                  <c:v>690000</c:v>
                </c:pt>
                <c:pt idx="184">
                  <c:v>690000</c:v>
                </c:pt>
                <c:pt idx="185">
                  <c:v>690000</c:v>
                </c:pt>
                <c:pt idx="186">
                  <c:v>690000</c:v>
                </c:pt>
                <c:pt idx="187">
                  <c:v>690000</c:v>
                </c:pt>
                <c:pt idx="188">
                  <c:v>690000</c:v>
                </c:pt>
                <c:pt idx="189">
                  <c:v>660000</c:v>
                </c:pt>
                <c:pt idx="190">
                  <c:v>660000</c:v>
                </c:pt>
                <c:pt idx="191">
                  <c:v>660000</c:v>
                </c:pt>
                <c:pt idx="192">
                  <c:v>660000</c:v>
                </c:pt>
                <c:pt idx="193">
                  <c:v>660000</c:v>
                </c:pt>
                <c:pt idx="194">
                  <c:v>660000</c:v>
                </c:pt>
                <c:pt idx="195">
                  <c:v>660000</c:v>
                </c:pt>
                <c:pt idx="196">
                  <c:v>660000</c:v>
                </c:pt>
                <c:pt idx="197">
                  <c:v>660000</c:v>
                </c:pt>
                <c:pt idx="198">
                  <c:v>660000</c:v>
                </c:pt>
                <c:pt idx="199">
                  <c:v>660000</c:v>
                </c:pt>
                <c:pt idx="200">
                  <c:v>660000</c:v>
                </c:pt>
                <c:pt idx="201">
                  <c:v>660000</c:v>
                </c:pt>
                <c:pt idx="202">
                  <c:v>660000</c:v>
                </c:pt>
                <c:pt idx="203">
                  <c:v>660000</c:v>
                </c:pt>
                <c:pt idx="204">
                  <c:v>660000</c:v>
                </c:pt>
                <c:pt idx="205">
                  <c:v>690000</c:v>
                </c:pt>
                <c:pt idx="206">
                  <c:v>690000</c:v>
                </c:pt>
                <c:pt idx="207">
                  <c:v>690000</c:v>
                </c:pt>
                <c:pt idx="208">
                  <c:v>690000</c:v>
                </c:pt>
                <c:pt idx="209">
                  <c:v>690000</c:v>
                </c:pt>
                <c:pt idx="210">
                  <c:v>690000</c:v>
                </c:pt>
                <c:pt idx="211">
                  <c:v>690000</c:v>
                </c:pt>
                <c:pt idx="212">
                  <c:v>690000</c:v>
                </c:pt>
                <c:pt idx="213">
                  <c:v>690000</c:v>
                </c:pt>
                <c:pt idx="214">
                  <c:v>660000</c:v>
                </c:pt>
                <c:pt idx="215">
                  <c:v>660000</c:v>
                </c:pt>
                <c:pt idx="216">
                  <c:v>660000</c:v>
                </c:pt>
                <c:pt idx="217">
                  <c:v>660000</c:v>
                </c:pt>
                <c:pt idx="218">
                  <c:v>660000</c:v>
                </c:pt>
                <c:pt idx="219">
                  <c:v>660000</c:v>
                </c:pt>
                <c:pt idx="220">
                  <c:v>690000</c:v>
                </c:pt>
                <c:pt idx="221">
                  <c:v>690000</c:v>
                </c:pt>
                <c:pt idx="222">
                  <c:v>690000</c:v>
                </c:pt>
                <c:pt idx="223">
                  <c:v>690000</c:v>
                </c:pt>
                <c:pt idx="224">
                  <c:v>690000</c:v>
                </c:pt>
                <c:pt idx="225">
                  <c:v>660000</c:v>
                </c:pt>
                <c:pt idx="226">
                  <c:v>660000</c:v>
                </c:pt>
                <c:pt idx="227">
                  <c:v>660000</c:v>
                </c:pt>
                <c:pt idx="228">
                  <c:v>660000</c:v>
                </c:pt>
                <c:pt idx="229">
                  <c:v>660000</c:v>
                </c:pt>
                <c:pt idx="230">
                  <c:v>690000</c:v>
                </c:pt>
                <c:pt idx="231">
                  <c:v>690000</c:v>
                </c:pt>
                <c:pt idx="232">
                  <c:v>690000</c:v>
                </c:pt>
                <c:pt idx="233">
                  <c:v>690000</c:v>
                </c:pt>
                <c:pt idx="234">
                  <c:v>690000</c:v>
                </c:pt>
                <c:pt idx="235">
                  <c:v>690000</c:v>
                </c:pt>
                <c:pt idx="236">
                  <c:v>690000</c:v>
                </c:pt>
                <c:pt idx="237">
                  <c:v>690000</c:v>
                </c:pt>
                <c:pt idx="238">
                  <c:v>690000</c:v>
                </c:pt>
                <c:pt idx="239">
                  <c:v>690000</c:v>
                </c:pt>
                <c:pt idx="240">
                  <c:v>660000</c:v>
                </c:pt>
                <c:pt idx="241">
                  <c:v>660000</c:v>
                </c:pt>
                <c:pt idx="242">
                  <c:v>660000</c:v>
                </c:pt>
                <c:pt idx="243">
                  <c:v>660000</c:v>
                </c:pt>
                <c:pt idx="244">
                  <c:v>660000</c:v>
                </c:pt>
                <c:pt idx="245">
                  <c:v>660000</c:v>
                </c:pt>
                <c:pt idx="246">
                  <c:v>660000</c:v>
                </c:pt>
                <c:pt idx="247">
                  <c:v>660000</c:v>
                </c:pt>
                <c:pt idx="248">
                  <c:v>660000</c:v>
                </c:pt>
                <c:pt idx="249">
                  <c:v>660000</c:v>
                </c:pt>
                <c:pt idx="250">
                  <c:v>660000</c:v>
                </c:pt>
                <c:pt idx="251">
                  <c:v>660000</c:v>
                </c:pt>
                <c:pt idx="252">
                  <c:v>660000</c:v>
                </c:pt>
                <c:pt idx="253">
                  <c:v>660000</c:v>
                </c:pt>
                <c:pt idx="254">
                  <c:v>660000</c:v>
                </c:pt>
                <c:pt idx="255">
                  <c:v>660000</c:v>
                </c:pt>
                <c:pt idx="256">
                  <c:v>660000</c:v>
                </c:pt>
                <c:pt idx="257">
                  <c:v>660000</c:v>
                </c:pt>
                <c:pt idx="258">
                  <c:v>660000</c:v>
                </c:pt>
                <c:pt idx="259">
                  <c:v>660000</c:v>
                </c:pt>
                <c:pt idx="260">
                  <c:v>660000</c:v>
                </c:pt>
                <c:pt idx="261">
                  <c:v>660000</c:v>
                </c:pt>
                <c:pt idx="262">
                  <c:v>660000</c:v>
                </c:pt>
                <c:pt idx="263">
                  <c:v>660000</c:v>
                </c:pt>
                <c:pt idx="264">
                  <c:v>660000</c:v>
                </c:pt>
                <c:pt idx="265">
                  <c:v>660000</c:v>
                </c:pt>
                <c:pt idx="266">
                  <c:v>660000</c:v>
                </c:pt>
                <c:pt idx="267">
                  <c:v>660000</c:v>
                </c:pt>
                <c:pt idx="268">
                  <c:v>660000</c:v>
                </c:pt>
                <c:pt idx="269">
                  <c:v>660000</c:v>
                </c:pt>
                <c:pt idx="270">
                  <c:v>660000</c:v>
                </c:pt>
                <c:pt idx="271">
                  <c:v>660000</c:v>
                </c:pt>
                <c:pt idx="272">
                  <c:v>660000</c:v>
                </c:pt>
                <c:pt idx="273">
                  <c:v>660000</c:v>
                </c:pt>
                <c:pt idx="274">
                  <c:v>660000</c:v>
                </c:pt>
                <c:pt idx="275">
                  <c:v>750000</c:v>
                </c:pt>
                <c:pt idx="276">
                  <c:v>750000</c:v>
                </c:pt>
                <c:pt idx="277">
                  <c:v>750000</c:v>
                </c:pt>
                <c:pt idx="278">
                  <c:v>750000</c:v>
                </c:pt>
                <c:pt idx="279">
                  <c:v>750000</c:v>
                </c:pt>
                <c:pt idx="280">
                  <c:v>690000</c:v>
                </c:pt>
                <c:pt idx="281">
                  <c:v>690000</c:v>
                </c:pt>
                <c:pt idx="282">
                  <c:v>690000</c:v>
                </c:pt>
                <c:pt idx="283">
                  <c:v>690000</c:v>
                </c:pt>
                <c:pt idx="284">
                  <c:v>690000</c:v>
                </c:pt>
                <c:pt idx="285">
                  <c:v>690000</c:v>
                </c:pt>
                <c:pt idx="286">
                  <c:v>690000</c:v>
                </c:pt>
                <c:pt idx="287">
                  <c:v>690000</c:v>
                </c:pt>
                <c:pt idx="288">
                  <c:v>690000</c:v>
                </c:pt>
                <c:pt idx="289">
                  <c:v>690000</c:v>
                </c:pt>
                <c:pt idx="290">
                  <c:v>690000</c:v>
                </c:pt>
                <c:pt idx="291">
                  <c:v>690000</c:v>
                </c:pt>
                <c:pt idx="292">
                  <c:v>690000</c:v>
                </c:pt>
                <c:pt idx="293">
                  <c:v>690000</c:v>
                </c:pt>
                <c:pt idx="294">
                  <c:v>690000</c:v>
                </c:pt>
                <c:pt idx="295">
                  <c:v>690000</c:v>
                </c:pt>
                <c:pt idx="296">
                  <c:v>690000</c:v>
                </c:pt>
                <c:pt idx="297">
                  <c:v>690000</c:v>
                </c:pt>
                <c:pt idx="298">
                  <c:v>690000</c:v>
                </c:pt>
                <c:pt idx="299">
                  <c:v>690000</c:v>
                </c:pt>
                <c:pt idx="300">
                  <c:v>690000</c:v>
                </c:pt>
                <c:pt idx="301">
                  <c:v>690000</c:v>
                </c:pt>
                <c:pt idx="302">
                  <c:v>690000</c:v>
                </c:pt>
                <c:pt idx="303">
                  <c:v>690000</c:v>
                </c:pt>
                <c:pt idx="304">
                  <c:v>690000</c:v>
                </c:pt>
                <c:pt idx="305">
                  <c:v>660000</c:v>
                </c:pt>
                <c:pt idx="306">
                  <c:v>660000</c:v>
                </c:pt>
                <c:pt idx="307">
                  <c:v>660000</c:v>
                </c:pt>
                <c:pt idx="308">
                  <c:v>660000</c:v>
                </c:pt>
                <c:pt idx="309">
                  <c:v>660000</c:v>
                </c:pt>
                <c:pt idx="310">
                  <c:v>690000</c:v>
                </c:pt>
                <c:pt idx="311">
                  <c:v>690000</c:v>
                </c:pt>
                <c:pt idx="312">
                  <c:v>690000</c:v>
                </c:pt>
                <c:pt idx="313">
                  <c:v>690000</c:v>
                </c:pt>
                <c:pt idx="314">
                  <c:v>690000</c:v>
                </c:pt>
                <c:pt idx="315">
                  <c:v>690000</c:v>
                </c:pt>
                <c:pt idx="316">
                  <c:v>690000</c:v>
                </c:pt>
                <c:pt idx="317">
                  <c:v>690000</c:v>
                </c:pt>
                <c:pt idx="318">
                  <c:v>690000</c:v>
                </c:pt>
                <c:pt idx="319">
                  <c:v>690000</c:v>
                </c:pt>
                <c:pt idx="320">
                  <c:v>690000</c:v>
                </c:pt>
                <c:pt idx="321">
                  <c:v>690000</c:v>
                </c:pt>
                <c:pt idx="322">
                  <c:v>690000</c:v>
                </c:pt>
                <c:pt idx="323">
                  <c:v>690000</c:v>
                </c:pt>
                <c:pt idx="324">
                  <c:v>690000</c:v>
                </c:pt>
                <c:pt idx="325">
                  <c:v>690000</c:v>
                </c:pt>
                <c:pt idx="326">
                  <c:v>690000</c:v>
                </c:pt>
                <c:pt idx="327">
                  <c:v>690000</c:v>
                </c:pt>
                <c:pt idx="328">
                  <c:v>690000</c:v>
                </c:pt>
                <c:pt idx="329">
                  <c:v>690000</c:v>
                </c:pt>
                <c:pt idx="330">
                  <c:v>690000</c:v>
                </c:pt>
                <c:pt idx="331">
                  <c:v>690000</c:v>
                </c:pt>
                <c:pt idx="332">
                  <c:v>690000</c:v>
                </c:pt>
                <c:pt idx="333">
                  <c:v>690000</c:v>
                </c:pt>
                <c:pt idx="334">
                  <c:v>690000</c:v>
                </c:pt>
                <c:pt idx="335">
                  <c:v>690000</c:v>
                </c:pt>
                <c:pt idx="336">
                  <c:v>690000</c:v>
                </c:pt>
                <c:pt idx="337">
                  <c:v>690000</c:v>
                </c:pt>
                <c:pt idx="338">
                  <c:v>690000</c:v>
                </c:pt>
                <c:pt idx="339">
                  <c:v>690000</c:v>
                </c:pt>
                <c:pt idx="340">
                  <c:v>690000</c:v>
                </c:pt>
                <c:pt idx="341">
                  <c:v>690000</c:v>
                </c:pt>
                <c:pt idx="342">
                  <c:v>690000</c:v>
                </c:pt>
                <c:pt idx="343">
                  <c:v>690000</c:v>
                </c:pt>
                <c:pt idx="344">
                  <c:v>690000</c:v>
                </c:pt>
                <c:pt idx="345">
                  <c:v>690000</c:v>
                </c:pt>
                <c:pt idx="346">
                  <c:v>690000</c:v>
                </c:pt>
                <c:pt idx="347">
                  <c:v>690000</c:v>
                </c:pt>
                <c:pt idx="348">
                  <c:v>690000</c:v>
                </c:pt>
                <c:pt idx="349">
                  <c:v>690000</c:v>
                </c:pt>
                <c:pt idx="350">
                  <c:v>690000</c:v>
                </c:pt>
                <c:pt idx="351">
                  <c:v>690000</c:v>
                </c:pt>
                <c:pt idx="352">
                  <c:v>690000</c:v>
                </c:pt>
                <c:pt idx="353">
                  <c:v>690000</c:v>
                </c:pt>
                <c:pt idx="354">
                  <c:v>690000</c:v>
                </c:pt>
                <c:pt idx="355">
                  <c:v>720000</c:v>
                </c:pt>
                <c:pt idx="356">
                  <c:v>720000</c:v>
                </c:pt>
                <c:pt idx="357">
                  <c:v>720000</c:v>
                </c:pt>
                <c:pt idx="358">
                  <c:v>720000</c:v>
                </c:pt>
                <c:pt idx="359">
                  <c:v>720000</c:v>
                </c:pt>
                <c:pt idx="360">
                  <c:v>810000</c:v>
                </c:pt>
                <c:pt idx="361">
                  <c:v>810000</c:v>
                </c:pt>
                <c:pt idx="362">
                  <c:v>810000</c:v>
                </c:pt>
                <c:pt idx="363">
                  <c:v>810000</c:v>
                </c:pt>
                <c:pt idx="364">
                  <c:v>900000</c:v>
                </c:pt>
                <c:pt idx="365">
                  <c:v>900000</c:v>
                </c:pt>
                <c:pt idx="366">
                  <c:v>900000</c:v>
                </c:pt>
                <c:pt idx="367">
                  <c:v>900000</c:v>
                </c:pt>
                <c:pt idx="368">
                  <c:v>900000</c:v>
                </c:pt>
                <c:pt idx="369">
                  <c:v>900000</c:v>
                </c:pt>
                <c:pt idx="370">
                  <c:v>960000</c:v>
                </c:pt>
                <c:pt idx="371">
                  <c:v>930000</c:v>
                </c:pt>
                <c:pt idx="372">
                  <c:v>930000</c:v>
                </c:pt>
                <c:pt idx="373">
                  <c:v>930000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EA-4DC1-B100-6133A0513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764872"/>
        <c:axId val="15676408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'OSE Nikkei 225'!$G$1</c15:sqref>
                        </c15:formulaRef>
                      </c:ext>
                    </c:extLst>
                    <c:strCache>
                      <c:ptCount val="1"/>
                      <c:pt idx="0">
                        <c:v>1d Price Move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'OSE Nikkei 225'!$A$2:$A$115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'OSE Nikkei 225'!$G$2:$G$375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1.4E-2</c:v>
                      </c:pt>
                      <c:pt idx="1">
                        <c:v>4.7999999999999996E-3</c:v>
                      </c:pt>
                      <c:pt idx="2">
                        <c:v>1.2999999999999999E-3</c:v>
                      </c:pt>
                      <c:pt idx="3">
                        <c:v>1.61E-2</c:v>
                      </c:pt>
                      <c:pt idx="4">
                        <c:v>1.1299999999999999E-2</c:v>
                      </c:pt>
                      <c:pt idx="5">
                        <c:v>1.4200000000000001E-2</c:v>
                      </c:pt>
                      <c:pt idx="6">
                        <c:v>-0.01</c:v>
                      </c:pt>
                      <c:pt idx="7">
                        <c:v>2.5100000000000001E-2</c:v>
                      </c:pt>
                      <c:pt idx="8">
                        <c:v>9.9000000000000008E-3</c:v>
                      </c:pt>
                      <c:pt idx="9">
                        <c:v>2.2100000000000002E-2</c:v>
                      </c:pt>
                      <c:pt idx="10">
                        <c:v>2.2599999999999999E-2</c:v>
                      </c:pt>
                      <c:pt idx="11">
                        <c:v>-1.26E-2</c:v>
                      </c:pt>
                      <c:pt idx="12">
                        <c:v>3.3999999999999998E-3</c:v>
                      </c:pt>
                      <c:pt idx="13">
                        <c:v>1E-3</c:v>
                      </c:pt>
                      <c:pt idx="14">
                        <c:v>1.5800000000000002E-2</c:v>
                      </c:pt>
                      <c:pt idx="15">
                        <c:v>8.5000000000000006E-3</c:v>
                      </c:pt>
                      <c:pt idx="16">
                        <c:v>1.3100000000000001E-2</c:v>
                      </c:pt>
                      <c:pt idx="17">
                        <c:v>-2.8000000000000001E-2</c:v>
                      </c:pt>
                      <c:pt idx="18">
                        <c:v>3.0000000000000001E-3</c:v>
                      </c:pt>
                      <c:pt idx="19">
                        <c:v>-9.7999999999999997E-3</c:v>
                      </c:pt>
                      <c:pt idx="20">
                        <c:v>1.7399999999999999E-2</c:v>
                      </c:pt>
                      <c:pt idx="21">
                        <c:v>2.23E-2</c:v>
                      </c:pt>
                      <c:pt idx="22">
                        <c:v>3.5999999999999999E-3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-2.1399999999999999E-2</c:v>
                      </c:pt>
                      <c:pt idx="27">
                        <c:v>1.26E-2</c:v>
                      </c:pt>
                      <c:pt idx="28">
                        <c:v>0</c:v>
                      </c:pt>
                      <c:pt idx="29">
                        <c:v>4.5999999999999999E-3</c:v>
                      </c:pt>
                      <c:pt idx="30">
                        <c:v>2.76E-2</c:v>
                      </c:pt>
                      <c:pt idx="31">
                        <c:v>-1.29E-2</c:v>
                      </c:pt>
                      <c:pt idx="32">
                        <c:v>2.2100000000000002E-2</c:v>
                      </c:pt>
                      <c:pt idx="33">
                        <c:v>-1.55E-2</c:v>
                      </c:pt>
                      <c:pt idx="34">
                        <c:v>-1.6299999999999999E-2</c:v>
                      </c:pt>
                      <c:pt idx="35">
                        <c:v>-3.0000000000000001E-3</c:v>
                      </c:pt>
                      <c:pt idx="36">
                        <c:v>2.3900000000000001E-2</c:v>
                      </c:pt>
                      <c:pt idx="37">
                        <c:v>-1.7399999999999999E-2</c:v>
                      </c:pt>
                      <c:pt idx="38">
                        <c:v>-1.5E-3</c:v>
                      </c:pt>
                      <c:pt idx="39">
                        <c:v>2.8299999999999999E-2</c:v>
                      </c:pt>
                      <c:pt idx="40">
                        <c:v>-1.24E-2</c:v>
                      </c:pt>
                      <c:pt idx="41">
                        <c:v>-9.1999999999999998E-3</c:v>
                      </c:pt>
                      <c:pt idx="42">
                        <c:v>3.0099999999999998E-2</c:v>
                      </c:pt>
                      <c:pt idx="43">
                        <c:v>-1.2E-2</c:v>
                      </c:pt>
                      <c:pt idx="44">
                        <c:v>3.1199999999999999E-2</c:v>
                      </c:pt>
                      <c:pt idx="45">
                        <c:v>5.0299999999999997E-2</c:v>
                      </c:pt>
                      <c:pt idx="46">
                        <c:v>-1.01E-2</c:v>
                      </c:pt>
                      <c:pt idx="47">
                        <c:v>2.2000000000000001E-3</c:v>
                      </c:pt>
                      <c:pt idx="48">
                        <c:v>-5.8099999999999999E-2</c:v>
                      </c:pt>
                      <c:pt idx="49">
                        <c:v>6.4000000000000003E-3</c:v>
                      </c:pt>
                      <c:pt idx="50">
                        <c:v>-1.47E-2</c:v>
                      </c:pt>
                      <c:pt idx="51">
                        <c:v>3.9199999999999999E-2</c:v>
                      </c:pt>
                      <c:pt idx="52">
                        <c:v>-4.5699999999999998E-2</c:v>
                      </c:pt>
                      <c:pt idx="53">
                        <c:v>5.3100000000000001E-2</c:v>
                      </c:pt>
                      <c:pt idx="54">
                        <c:v>7.7899999999999997E-2</c:v>
                      </c:pt>
                      <c:pt idx="55">
                        <c:v>2.4199999999999999E-2</c:v>
                      </c:pt>
                      <c:pt idx="56">
                        <c:v>0</c:v>
                      </c:pt>
                      <c:pt idx="57">
                        <c:v>2.3999999999999998E-3</c:v>
                      </c:pt>
                      <c:pt idx="58">
                        <c:v>-9.5999999999999992E-3</c:v>
                      </c:pt>
                      <c:pt idx="59">
                        <c:v>-1.01E-2</c:v>
                      </c:pt>
                      <c:pt idx="60">
                        <c:v>3.0000000000000001E-3</c:v>
                      </c:pt>
                      <c:pt idx="61">
                        <c:v>-7.4399999999999994E-2</c:v>
                      </c:pt>
                      <c:pt idx="62">
                        <c:v>-5.21E-2</c:v>
                      </c:pt>
                      <c:pt idx="63">
                        <c:v>-2.2200000000000001E-2</c:v>
                      </c:pt>
                      <c:pt idx="64">
                        <c:v>2.06E-2</c:v>
                      </c:pt>
                      <c:pt idx="65">
                        <c:v>-6.2799999999999995E-2</c:v>
                      </c:pt>
                      <c:pt idx="66">
                        <c:v>-3.09E-2</c:v>
                      </c:pt>
                      <c:pt idx="67">
                        <c:v>1.14E-2</c:v>
                      </c:pt>
                      <c:pt idx="68">
                        <c:v>7.1000000000000004E-3</c:v>
                      </c:pt>
                      <c:pt idx="69">
                        <c:v>-8.9999999999999993E-3</c:v>
                      </c:pt>
                      <c:pt idx="70">
                        <c:v>4.3E-3</c:v>
                      </c:pt>
                      <c:pt idx="71">
                        <c:v>-3.5200000000000002E-2</c:v>
                      </c:pt>
                      <c:pt idx="72">
                        <c:v>-2.1499999999999998E-2</c:v>
                      </c:pt>
                      <c:pt idx="73">
                        <c:v>-1.4999999999999999E-2</c:v>
                      </c:pt>
                      <c:pt idx="74">
                        <c:v>-2.6599999999999999E-2</c:v>
                      </c:pt>
                      <c:pt idx="75">
                        <c:v>0</c:v>
                      </c:pt>
                      <c:pt idx="76">
                        <c:v>-9.4000000000000004E-3</c:v>
                      </c:pt>
                      <c:pt idx="77">
                        <c:v>6.0000000000000001E-3</c:v>
                      </c:pt>
                      <c:pt idx="78">
                        <c:v>7.3000000000000001E-3</c:v>
                      </c:pt>
                      <c:pt idx="79">
                        <c:v>-1.44E-2</c:v>
                      </c:pt>
                      <c:pt idx="80">
                        <c:v>-3.8E-3</c:v>
                      </c:pt>
                      <c:pt idx="81">
                        <c:v>-6.7000000000000002E-3</c:v>
                      </c:pt>
                      <c:pt idx="82">
                        <c:v>-3.3999999999999998E-3</c:v>
                      </c:pt>
                      <c:pt idx="83">
                        <c:v>9.7000000000000003E-3</c:v>
                      </c:pt>
                      <c:pt idx="84">
                        <c:v>0</c:v>
                      </c:pt>
                      <c:pt idx="85">
                        <c:v>-8.0000000000000002E-3</c:v>
                      </c:pt>
                      <c:pt idx="86">
                        <c:v>-5.0000000000000001E-3</c:v>
                      </c:pt>
                      <c:pt idx="87">
                        <c:v>2.53E-2</c:v>
                      </c:pt>
                      <c:pt idx="88">
                        <c:v>1.17E-2</c:v>
                      </c:pt>
                      <c:pt idx="89">
                        <c:v>8.6999999999999994E-3</c:v>
                      </c:pt>
                      <c:pt idx="90">
                        <c:v>-1.04E-2</c:v>
                      </c:pt>
                      <c:pt idx="91">
                        <c:v>7.0000000000000001E-3</c:v>
                      </c:pt>
                      <c:pt idx="92">
                        <c:v>-1.67E-2</c:v>
                      </c:pt>
                      <c:pt idx="93">
                        <c:v>8.6E-3</c:v>
                      </c:pt>
                      <c:pt idx="94">
                        <c:v>-6.4000000000000003E-3</c:v>
                      </c:pt>
                      <c:pt idx="95">
                        <c:v>-2.06E-2</c:v>
                      </c:pt>
                      <c:pt idx="96">
                        <c:v>2.0999999999999999E-3</c:v>
                      </c:pt>
                      <c:pt idx="97">
                        <c:v>-1.12E-2</c:v>
                      </c:pt>
                      <c:pt idx="98">
                        <c:v>6.7000000000000002E-3</c:v>
                      </c:pt>
                      <c:pt idx="99">
                        <c:v>-9.1000000000000004E-3</c:v>
                      </c:pt>
                      <c:pt idx="100">
                        <c:v>2.0999999999999999E-3</c:v>
                      </c:pt>
                      <c:pt idx="101">
                        <c:v>3.8E-3</c:v>
                      </c:pt>
                      <c:pt idx="102">
                        <c:v>1.2999999999999999E-3</c:v>
                      </c:pt>
                      <c:pt idx="103">
                        <c:v>-3.8E-3</c:v>
                      </c:pt>
                      <c:pt idx="104">
                        <c:v>8.3999999999999995E-3</c:v>
                      </c:pt>
                      <c:pt idx="105">
                        <c:v>0</c:v>
                      </c:pt>
                      <c:pt idx="106">
                        <c:v>4.1999999999999997E-3</c:v>
                      </c:pt>
                      <c:pt idx="107">
                        <c:v>2.3800000000000002E-2</c:v>
                      </c:pt>
                      <c:pt idx="108">
                        <c:v>-1.41E-2</c:v>
                      </c:pt>
                      <c:pt idx="109">
                        <c:v>1.6500000000000001E-2</c:v>
                      </c:pt>
                      <c:pt idx="110">
                        <c:v>-2.2800000000000001E-2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-8.3999999999999995E-3</c:v>
                      </c:pt>
                      <c:pt idx="116">
                        <c:v>4.0000000000000002E-4</c:v>
                      </c:pt>
                      <c:pt idx="117">
                        <c:v>5.1000000000000004E-3</c:v>
                      </c:pt>
                      <c:pt idx="118">
                        <c:v>-2.0999999999999999E-3</c:v>
                      </c:pt>
                      <c:pt idx="119">
                        <c:v>4.0000000000000002E-4</c:v>
                      </c:pt>
                      <c:pt idx="120">
                        <c:v>1.2999999999999999E-3</c:v>
                      </c:pt>
                      <c:pt idx="121">
                        <c:v>-4.5999999999999999E-3</c:v>
                      </c:pt>
                      <c:pt idx="122">
                        <c:v>8.0000000000000004E-4</c:v>
                      </c:pt>
                      <c:pt idx="123">
                        <c:v>-8.3000000000000001E-3</c:v>
                      </c:pt>
                      <c:pt idx="124">
                        <c:v>2.8999999999999998E-3</c:v>
                      </c:pt>
                      <c:pt idx="125">
                        <c:v>-8.0000000000000004E-4</c:v>
                      </c:pt>
                      <c:pt idx="126">
                        <c:v>2.3900000000000001E-2</c:v>
                      </c:pt>
                      <c:pt idx="127">
                        <c:v>4.3E-3</c:v>
                      </c:pt>
                      <c:pt idx="128">
                        <c:v>-3.3999999999999998E-3</c:v>
                      </c:pt>
                      <c:pt idx="129">
                        <c:v>4.0000000000000002E-4</c:v>
                      </c:pt>
                      <c:pt idx="130">
                        <c:v>8.9999999999999998E-4</c:v>
                      </c:pt>
                      <c:pt idx="131">
                        <c:v>4.7000000000000002E-3</c:v>
                      </c:pt>
                      <c:pt idx="132">
                        <c:v>9.1000000000000004E-3</c:v>
                      </c:pt>
                      <c:pt idx="133">
                        <c:v>-9.9000000000000008E-3</c:v>
                      </c:pt>
                      <c:pt idx="134">
                        <c:v>-9.7999999999999997E-3</c:v>
                      </c:pt>
                      <c:pt idx="135">
                        <c:v>1.1599999999999999E-2</c:v>
                      </c:pt>
                      <c:pt idx="136">
                        <c:v>-5.1000000000000004E-3</c:v>
                      </c:pt>
                      <c:pt idx="137">
                        <c:v>-3.0000000000000001E-3</c:v>
                      </c:pt>
                      <c:pt idx="138">
                        <c:v>4.3E-3</c:v>
                      </c:pt>
                      <c:pt idx="139">
                        <c:v>2.0999999999999999E-3</c:v>
                      </c:pt>
                      <c:pt idx="140">
                        <c:v>8.6E-3</c:v>
                      </c:pt>
                      <c:pt idx="141">
                        <c:v>3.5000000000000001E-3</c:v>
                      </c:pt>
                      <c:pt idx="142">
                        <c:v>-3.8999999999999998E-3</c:v>
                      </c:pt>
                      <c:pt idx="143">
                        <c:v>-6.4000000000000003E-3</c:v>
                      </c:pt>
                      <c:pt idx="144">
                        <c:v>-4.7000000000000002E-3</c:v>
                      </c:pt>
                      <c:pt idx="145">
                        <c:v>2.5999999999999999E-3</c:v>
                      </c:pt>
                      <c:pt idx="146">
                        <c:v>9.4999999999999998E-3</c:v>
                      </c:pt>
                      <c:pt idx="147">
                        <c:v>-7.7000000000000002E-3</c:v>
                      </c:pt>
                      <c:pt idx="148">
                        <c:v>-1.06E-2</c:v>
                      </c:pt>
                      <c:pt idx="149">
                        <c:v>1.0699999999999999E-2</c:v>
                      </c:pt>
                      <c:pt idx="150">
                        <c:v>-3.3999999999999998E-3</c:v>
                      </c:pt>
                      <c:pt idx="151">
                        <c:v>8.9999999999999998E-4</c:v>
                      </c:pt>
                      <c:pt idx="152">
                        <c:v>2.5999999999999999E-3</c:v>
                      </c:pt>
                      <c:pt idx="153">
                        <c:v>-8.9999999999999998E-4</c:v>
                      </c:pt>
                      <c:pt idx="154">
                        <c:v>2.06E-2</c:v>
                      </c:pt>
                      <c:pt idx="155">
                        <c:v>0</c:v>
                      </c:pt>
                      <c:pt idx="156">
                        <c:v>-4.4000000000000003E-3</c:v>
                      </c:pt>
                      <c:pt idx="157">
                        <c:v>4.7999999999999996E-3</c:v>
                      </c:pt>
                      <c:pt idx="158">
                        <c:v>-5.7000000000000002E-3</c:v>
                      </c:pt>
                      <c:pt idx="159">
                        <c:v>5.3E-3</c:v>
                      </c:pt>
                      <c:pt idx="160">
                        <c:v>3.5000000000000001E-3</c:v>
                      </c:pt>
                      <c:pt idx="161">
                        <c:v>-4.0000000000000002E-4</c:v>
                      </c:pt>
                      <c:pt idx="162">
                        <c:v>5.7000000000000002E-3</c:v>
                      </c:pt>
                      <c:pt idx="163">
                        <c:v>3.5000000000000001E-3</c:v>
                      </c:pt>
                      <c:pt idx="164">
                        <c:v>0</c:v>
                      </c:pt>
                      <c:pt idx="165">
                        <c:v>4.8999999999999998E-3</c:v>
                      </c:pt>
                      <c:pt idx="166">
                        <c:v>0</c:v>
                      </c:pt>
                      <c:pt idx="167">
                        <c:v>-1.2999999999999999E-3</c:v>
                      </c:pt>
                      <c:pt idx="168">
                        <c:v>1.3100000000000001E-2</c:v>
                      </c:pt>
                      <c:pt idx="169">
                        <c:v>1.83E-2</c:v>
                      </c:pt>
                      <c:pt idx="170">
                        <c:v>0</c:v>
                      </c:pt>
                      <c:pt idx="171">
                        <c:v>1.2999999999999999E-2</c:v>
                      </c:pt>
                      <c:pt idx="172">
                        <c:v>3.7000000000000002E-3</c:v>
                      </c:pt>
                      <c:pt idx="173">
                        <c:v>-8.3000000000000001E-3</c:v>
                      </c:pt>
                      <c:pt idx="174">
                        <c:v>1.12E-2</c:v>
                      </c:pt>
                      <c:pt idx="175">
                        <c:v>2.8E-3</c:v>
                      </c:pt>
                      <c:pt idx="176">
                        <c:v>2.3999999999999998E-3</c:v>
                      </c:pt>
                      <c:pt idx="177">
                        <c:v>-2.0299999999999999E-2</c:v>
                      </c:pt>
                      <c:pt idx="178">
                        <c:v>-1.18E-2</c:v>
                      </c:pt>
                      <c:pt idx="179">
                        <c:v>9.7000000000000003E-3</c:v>
                      </c:pt>
                      <c:pt idx="180">
                        <c:v>-2.3E-3</c:v>
                      </c:pt>
                      <c:pt idx="181">
                        <c:v>-2.3E-3</c:v>
                      </c:pt>
                      <c:pt idx="182">
                        <c:v>2.8E-3</c:v>
                      </c:pt>
                      <c:pt idx="183">
                        <c:v>-6.4000000000000003E-3</c:v>
                      </c:pt>
                      <c:pt idx="184">
                        <c:v>1.4E-3</c:v>
                      </c:pt>
                      <c:pt idx="185">
                        <c:v>0</c:v>
                      </c:pt>
                      <c:pt idx="186">
                        <c:v>1.8E-3</c:v>
                      </c:pt>
                      <c:pt idx="187">
                        <c:v>3.2000000000000002E-3</c:v>
                      </c:pt>
                      <c:pt idx="188">
                        <c:v>-5.0000000000000001E-4</c:v>
                      </c:pt>
                      <c:pt idx="189">
                        <c:v>5.0000000000000001E-4</c:v>
                      </c:pt>
                      <c:pt idx="190">
                        <c:v>0</c:v>
                      </c:pt>
                      <c:pt idx="191">
                        <c:v>7.9000000000000008E-3</c:v>
                      </c:pt>
                      <c:pt idx="192">
                        <c:v>1.21E-2</c:v>
                      </c:pt>
                      <c:pt idx="193">
                        <c:v>9.7999999999999997E-3</c:v>
                      </c:pt>
                      <c:pt idx="194">
                        <c:v>8.9999999999999998E-4</c:v>
                      </c:pt>
                      <c:pt idx="195">
                        <c:v>6.1000000000000004E-3</c:v>
                      </c:pt>
                      <c:pt idx="196">
                        <c:v>6.1999999999999998E-3</c:v>
                      </c:pt>
                      <c:pt idx="197">
                        <c:v>1.7899999999999999E-2</c:v>
                      </c:pt>
                      <c:pt idx="198">
                        <c:v>1.9E-3</c:v>
                      </c:pt>
                      <c:pt idx="199">
                        <c:v>3.3999999999999998E-3</c:v>
                      </c:pt>
                      <c:pt idx="200">
                        <c:v>-4.7999999999999996E-3</c:v>
                      </c:pt>
                      <c:pt idx="201">
                        <c:v>1.12E-2</c:v>
                      </c:pt>
                      <c:pt idx="202">
                        <c:v>-1E-3</c:v>
                      </c:pt>
                      <c:pt idx="203">
                        <c:v>2.8999999999999998E-3</c:v>
                      </c:pt>
                      <c:pt idx="204">
                        <c:v>5.8999999999999999E-3</c:v>
                      </c:pt>
                      <c:pt idx="205">
                        <c:v>-2.0299999999999999E-2</c:v>
                      </c:pt>
                      <c:pt idx="206">
                        <c:v>4.7999999999999996E-3</c:v>
                      </c:pt>
                      <c:pt idx="207">
                        <c:v>2.3999999999999998E-3</c:v>
                      </c:pt>
                      <c:pt idx="208">
                        <c:v>-4.4000000000000003E-3</c:v>
                      </c:pt>
                      <c:pt idx="209">
                        <c:v>3.8999999999999998E-3</c:v>
                      </c:pt>
                      <c:pt idx="210">
                        <c:v>9.2999999999999992E-3</c:v>
                      </c:pt>
                      <c:pt idx="211">
                        <c:v>5.0000000000000001E-4</c:v>
                      </c:pt>
                      <c:pt idx="212">
                        <c:v>-9.7000000000000003E-3</c:v>
                      </c:pt>
                      <c:pt idx="213">
                        <c:v>1.1299999999999999E-2</c:v>
                      </c:pt>
                      <c:pt idx="214">
                        <c:v>-1.4500000000000001E-2</c:v>
                      </c:pt>
                      <c:pt idx="215">
                        <c:v>0</c:v>
                      </c:pt>
                      <c:pt idx="216">
                        <c:v>4.4000000000000003E-3</c:v>
                      </c:pt>
                      <c:pt idx="217">
                        <c:v>4.4000000000000003E-3</c:v>
                      </c:pt>
                      <c:pt idx="218">
                        <c:v>-2.8999999999999998E-3</c:v>
                      </c:pt>
                      <c:pt idx="219">
                        <c:v>-2.8999999999999998E-3</c:v>
                      </c:pt>
                      <c:pt idx="220">
                        <c:v>-0.02</c:v>
                      </c:pt>
                      <c:pt idx="221">
                        <c:v>-2.2800000000000001E-2</c:v>
                      </c:pt>
                      <c:pt idx="222">
                        <c:v>-2.3E-3</c:v>
                      </c:pt>
                      <c:pt idx="223">
                        <c:v>-5.1000000000000004E-3</c:v>
                      </c:pt>
                      <c:pt idx="224">
                        <c:v>4.1999999999999997E-3</c:v>
                      </c:pt>
                      <c:pt idx="225">
                        <c:v>-1.4E-3</c:v>
                      </c:pt>
                      <c:pt idx="226">
                        <c:v>-6.8999999999999999E-3</c:v>
                      </c:pt>
                      <c:pt idx="227">
                        <c:v>3.7000000000000002E-3</c:v>
                      </c:pt>
                      <c:pt idx="228">
                        <c:v>3.2000000000000002E-3</c:v>
                      </c:pt>
                      <c:pt idx="229">
                        <c:v>1.12E-2</c:v>
                      </c:pt>
                      <c:pt idx="230">
                        <c:v>-8.9999999999999998E-4</c:v>
                      </c:pt>
                      <c:pt idx="231">
                        <c:v>1.7600000000000001E-2</c:v>
                      </c:pt>
                      <c:pt idx="232">
                        <c:v>-1.9099999999999999E-2</c:v>
                      </c:pt>
                      <c:pt idx="233">
                        <c:v>-3.7000000000000002E-3</c:v>
                      </c:pt>
                      <c:pt idx="234">
                        <c:v>-6.0000000000000001E-3</c:v>
                      </c:pt>
                      <c:pt idx="235">
                        <c:v>0</c:v>
                      </c:pt>
                      <c:pt idx="236">
                        <c:v>1.4E-3</c:v>
                      </c:pt>
                      <c:pt idx="237">
                        <c:v>4.7000000000000002E-3</c:v>
                      </c:pt>
                      <c:pt idx="238">
                        <c:v>-5.0000000000000001E-4</c:v>
                      </c:pt>
                      <c:pt idx="239">
                        <c:v>-8.9999999999999998E-4</c:v>
                      </c:pt>
                      <c:pt idx="240">
                        <c:v>-7.7999999999999996E-3</c:v>
                      </c:pt>
                      <c:pt idx="241">
                        <c:v>1.4E-3</c:v>
                      </c:pt>
                      <c:pt idx="242">
                        <c:v>3.7000000000000002E-3</c:v>
                      </c:pt>
                      <c:pt idx="243">
                        <c:v>-6.0000000000000001E-3</c:v>
                      </c:pt>
                      <c:pt idx="244">
                        <c:v>-2.3E-3</c:v>
                      </c:pt>
                      <c:pt idx="245">
                        <c:v>2.4E-2</c:v>
                      </c:pt>
                      <c:pt idx="246">
                        <c:v>0</c:v>
                      </c:pt>
                      <c:pt idx="247">
                        <c:v>0.01</c:v>
                      </c:pt>
                      <c:pt idx="248">
                        <c:v>-1.4E-3</c:v>
                      </c:pt>
                      <c:pt idx="249">
                        <c:v>-7.1000000000000004E-3</c:v>
                      </c:pt>
                      <c:pt idx="250">
                        <c:v>1.9E-3</c:v>
                      </c:pt>
                      <c:pt idx="251">
                        <c:v>-9.7999999999999997E-3</c:v>
                      </c:pt>
                      <c:pt idx="252">
                        <c:v>6.1000000000000004E-3</c:v>
                      </c:pt>
                      <c:pt idx="253">
                        <c:v>1.72E-2</c:v>
                      </c:pt>
                      <c:pt idx="254">
                        <c:v>-7.6E-3</c:v>
                      </c:pt>
                      <c:pt idx="255">
                        <c:v>1.9E-3</c:v>
                      </c:pt>
                      <c:pt idx="256">
                        <c:v>4.3E-3</c:v>
                      </c:pt>
                      <c:pt idx="257">
                        <c:v>-4.7000000000000002E-3</c:v>
                      </c:pt>
                      <c:pt idx="258">
                        <c:v>-4.1999999999999997E-3</c:v>
                      </c:pt>
                      <c:pt idx="259">
                        <c:v>2.8E-3</c:v>
                      </c:pt>
                      <c:pt idx="260">
                        <c:v>1.0999999999999999E-2</c:v>
                      </c:pt>
                      <c:pt idx="261">
                        <c:v>8.6999999999999994E-3</c:v>
                      </c:pt>
                      <c:pt idx="262">
                        <c:v>5.0000000000000001E-4</c:v>
                      </c:pt>
                      <c:pt idx="263">
                        <c:v>1.8200000000000001E-2</c:v>
                      </c:pt>
                      <c:pt idx="264">
                        <c:v>0</c:v>
                      </c:pt>
                      <c:pt idx="265">
                        <c:v>-8.8000000000000005E-3</c:v>
                      </c:pt>
                      <c:pt idx="266">
                        <c:v>-1.8599999999999998E-2</c:v>
                      </c:pt>
                      <c:pt idx="267">
                        <c:v>-1E-3</c:v>
                      </c:pt>
                      <c:pt idx="268">
                        <c:v>-1.32E-2</c:v>
                      </c:pt>
                      <c:pt idx="269">
                        <c:v>1.4E-3</c:v>
                      </c:pt>
                      <c:pt idx="270">
                        <c:v>4.7000000000000002E-3</c:v>
                      </c:pt>
                      <c:pt idx="271">
                        <c:v>0</c:v>
                      </c:pt>
                      <c:pt idx="272">
                        <c:v>-8.5000000000000006E-3</c:v>
                      </c:pt>
                      <c:pt idx="273">
                        <c:v>1.4E-3</c:v>
                      </c:pt>
                      <c:pt idx="274">
                        <c:v>-2.8E-3</c:v>
                      </c:pt>
                      <c:pt idx="275">
                        <c:v>1.9E-3</c:v>
                      </c:pt>
                      <c:pt idx="276">
                        <c:v>1.0500000000000001E-2</c:v>
                      </c:pt>
                      <c:pt idx="277">
                        <c:v>-5.1999999999999998E-3</c:v>
                      </c:pt>
                      <c:pt idx="278">
                        <c:v>6.1999999999999998E-3</c:v>
                      </c:pt>
                      <c:pt idx="279">
                        <c:v>-6.6E-3</c:v>
                      </c:pt>
                      <c:pt idx="280">
                        <c:v>-6.6E-3</c:v>
                      </c:pt>
                      <c:pt idx="281">
                        <c:v>-3.3E-3</c:v>
                      </c:pt>
                      <c:pt idx="282">
                        <c:v>-9.2999999999999992E-3</c:v>
                      </c:pt>
                      <c:pt idx="283">
                        <c:v>-1.6400000000000001E-2</c:v>
                      </c:pt>
                      <c:pt idx="284">
                        <c:v>-1.3899999999999999E-2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-4.4999999999999997E-3</c:v>
                      </c:pt>
                      <c:pt idx="292">
                        <c:v>8.0999999999999996E-3</c:v>
                      </c:pt>
                      <c:pt idx="293">
                        <c:v>-3.0999999999999999E-3</c:v>
                      </c:pt>
                      <c:pt idx="294">
                        <c:v>0</c:v>
                      </c:pt>
                      <c:pt idx="295">
                        <c:v>1.8E-3</c:v>
                      </c:pt>
                      <c:pt idx="296">
                        <c:v>4.1000000000000003E-3</c:v>
                      </c:pt>
                      <c:pt idx="297">
                        <c:v>-7.1999999999999998E-3</c:v>
                      </c:pt>
                      <c:pt idx="298">
                        <c:v>2.3E-3</c:v>
                      </c:pt>
                      <c:pt idx="299">
                        <c:v>1.8E-3</c:v>
                      </c:pt>
                      <c:pt idx="300">
                        <c:v>1.46E-2</c:v>
                      </c:pt>
                      <c:pt idx="301">
                        <c:v>8.8000000000000005E-3</c:v>
                      </c:pt>
                      <c:pt idx="302">
                        <c:v>-1.4E-3</c:v>
                      </c:pt>
                      <c:pt idx="303">
                        <c:v>-1.8E-3</c:v>
                      </c:pt>
                      <c:pt idx="304">
                        <c:v>-1.4E-3</c:v>
                      </c:pt>
                      <c:pt idx="305">
                        <c:v>-8.9999999999999998E-4</c:v>
                      </c:pt>
                      <c:pt idx="306">
                        <c:v>4.1000000000000003E-3</c:v>
                      </c:pt>
                      <c:pt idx="307">
                        <c:v>-8.9999999999999998E-4</c:v>
                      </c:pt>
                      <c:pt idx="308">
                        <c:v>1.1599999999999999E-2</c:v>
                      </c:pt>
                      <c:pt idx="309">
                        <c:v>8.9999999999999998E-4</c:v>
                      </c:pt>
                      <c:pt idx="310">
                        <c:v>1.1299999999999999E-2</c:v>
                      </c:pt>
                      <c:pt idx="311">
                        <c:v>7.1000000000000004E-3</c:v>
                      </c:pt>
                      <c:pt idx="312">
                        <c:v>-1.4999999999999999E-2</c:v>
                      </c:pt>
                      <c:pt idx="313">
                        <c:v>1.09E-2</c:v>
                      </c:pt>
                      <c:pt idx="314">
                        <c:v>1.9800000000000002E-2</c:v>
                      </c:pt>
                      <c:pt idx="315">
                        <c:v>-2.81E-2</c:v>
                      </c:pt>
                      <c:pt idx="316">
                        <c:v>-4.1999999999999997E-3</c:v>
                      </c:pt>
                      <c:pt idx="317">
                        <c:v>0</c:v>
                      </c:pt>
                      <c:pt idx="318">
                        <c:v>2.8E-3</c:v>
                      </c:pt>
                      <c:pt idx="319">
                        <c:v>-1.9E-3</c:v>
                      </c:pt>
                      <c:pt idx="320">
                        <c:v>8.0000000000000002E-3</c:v>
                      </c:pt>
                      <c:pt idx="321">
                        <c:v>5.7000000000000002E-3</c:v>
                      </c:pt>
                      <c:pt idx="322">
                        <c:v>3.3E-3</c:v>
                      </c:pt>
                      <c:pt idx="323">
                        <c:v>-1.3100000000000001E-2</c:v>
                      </c:pt>
                      <c:pt idx="324">
                        <c:v>1.9099999999999999E-2</c:v>
                      </c:pt>
                      <c:pt idx="325">
                        <c:v>7.7000000000000002E-3</c:v>
                      </c:pt>
                      <c:pt idx="326">
                        <c:v>-2.1700000000000001E-2</c:v>
                      </c:pt>
                      <c:pt idx="327">
                        <c:v>-7.9000000000000008E-3</c:v>
                      </c:pt>
                      <c:pt idx="328">
                        <c:v>-7.4000000000000003E-3</c:v>
                      </c:pt>
                      <c:pt idx="329">
                        <c:v>-3.2000000000000002E-3</c:v>
                      </c:pt>
                      <c:pt idx="330">
                        <c:v>9.2999999999999992E-3</c:v>
                      </c:pt>
                      <c:pt idx="331">
                        <c:v>1.0800000000000001E-2</c:v>
                      </c:pt>
                      <c:pt idx="332">
                        <c:v>-7.9000000000000008E-3</c:v>
                      </c:pt>
                      <c:pt idx="333">
                        <c:v>3.7000000000000002E-3</c:v>
                      </c:pt>
                      <c:pt idx="334">
                        <c:v>-3.2000000000000002E-3</c:v>
                      </c:pt>
                      <c:pt idx="335">
                        <c:v>7.0000000000000001E-3</c:v>
                      </c:pt>
                      <c:pt idx="336">
                        <c:v>-1.9E-3</c:v>
                      </c:pt>
                      <c:pt idx="337">
                        <c:v>8.9999999999999998E-4</c:v>
                      </c:pt>
                      <c:pt idx="338">
                        <c:v>5.5999999999999999E-3</c:v>
                      </c:pt>
                      <c:pt idx="339">
                        <c:v>0</c:v>
                      </c:pt>
                      <c:pt idx="340">
                        <c:v>1.9099999999999999E-2</c:v>
                      </c:pt>
                      <c:pt idx="341">
                        <c:v>-1.37E-2</c:v>
                      </c:pt>
                      <c:pt idx="342">
                        <c:v>1.4E-3</c:v>
                      </c:pt>
                      <c:pt idx="343">
                        <c:v>1.34E-2</c:v>
                      </c:pt>
                      <c:pt idx="344">
                        <c:v>2.9100000000000001E-2</c:v>
                      </c:pt>
                      <c:pt idx="345">
                        <c:v>0</c:v>
                      </c:pt>
                      <c:pt idx="346">
                        <c:v>-2.0799999999999999E-2</c:v>
                      </c:pt>
                      <c:pt idx="347">
                        <c:v>-7.1999999999999998E-3</c:v>
                      </c:pt>
                      <c:pt idx="348">
                        <c:v>1.9E-3</c:v>
                      </c:pt>
                      <c:pt idx="349">
                        <c:v>-1E-3</c:v>
                      </c:pt>
                      <c:pt idx="350">
                        <c:v>6.3E-3</c:v>
                      </c:pt>
                      <c:pt idx="351">
                        <c:v>-1.4E-3</c:v>
                      </c:pt>
                      <c:pt idx="352">
                        <c:v>6.7999999999999996E-3</c:v>
                      </c:pt>
                      <c:pt idx="353">
                        <c:v>-1E-3</c:v>
                      </c:pt>
                      <c:pt idx="354">
                        <c:v>-5.0000000000000001E-4</c:v>
                      </c:pt>
                      <c:pt idx="355">
                        <c:v>-6.7000000000000002E-3</c:v>
                      </c:pt>
                      <c:pt idx="356">
                        <c:v>1.0699999999999999E-2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-7.7000000000000002E-3</c:v>
                      </c:pt>
                      <c:pt idx="360">
                        <c:v>4.4000000000000003E-3</c:v>
                      </c:pt>
                      <c:pt idx="361">
                        <c:v>1.38E-2</c:v>
                      </c:pt>
                      <c:pt idx="362">
                        <c:v>-3.8999999999999998E-3</c:v>
                      </c:pt>
                      <c:pt idx="363">
                        <c:v>-3.8999999999999998E-3</c:v>
                      </c:pt>
                      <c:pt idx="364">
                        <c:v>9.4000000000000004E-3</c:v>
                      </c:pt>
                      <c:pt idx="365">
                        <c:v>0</c:v>
                      </c:pt>
                      <c:pt idx="366">
                        <c:v>1.04E-2</c:v>
                      </c:pt>
                      <c:pt idx="367">
                        <c:v>-1.52E-2</c:v>
                      </c:pt>
                      <c:pt idx="368">
                        <c:v>9.9000000000000008E-3</c:v>
                      </c:pt>
                      <c:pt idx="369">
                        <c:v>7.4999999999999997E-3</c:v>
                      </c:pt>
                      <c:pt idx="370">
                        <c:v>3.0300000000000001E-2</c:v>
                      </c:pt>
                      <c:pt idx="371">
                        <c:v>-2.5999999999999999E-2</c:v>
                      </c:pt>
                      <c:pt idx="372">
                        <c:v>0</c:v>
                      </c:pt>
                      <c:pt idx="373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DDEA-4DC1-B100-6133A051327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225'!$H$1</c15:sqref>
                        </c15:formulaRef>
                      </c:ext>
                    </c:extLst>
                    <c:strCache>
                      <c:ptCount val="1"/>
                      <c:pt idx="0">
                        <c:v>2d Price Move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225'!$H$2:$H$375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1.89E-2</c:v>
                      </c:pt>
                      <c:pt idx="1">
                        <c:v>6.1999999999999998E-3</c:v>
                      </c:pt>
                      <c:pt idx="2">
                        <c:v>1.7399999999999999E-2</c:v>
                      </c:pt>
                      <c:pt idx="3">
                        <c:v>2.76E-2</c:v>
                      </c:pt>
                      <c:pt idx="4">
                        <c:v>2.5700000000000001E-2</c:v>
                      </c:pt>
                      <c:pt idx="5">
                        <c:v>4.1000000000000003E-3</c:v>
                      </c:pt>
                      <c:pt idx="6">
                        <c:v>1.49E-2</c:v>
                      </c:pt>
                      <c:pt idx="7">
                        <c:v>3.5200000000000002E-2</c:v>
                      </c:pt>
                      <c:pt idx="8">
                        <c:v>3.2199999999999999E-2</c:v>
                      </c:pt>
                      <c:pt idx="9">
                        <c:v>4.5199999999999997E-2</c:v>
                      </c:pt>
                      <c:pt idx="10">
                        <c:v>9.7000000000000003E-3</c:v>
                      </c:pt>
                      <c:pt idx="11">
                        <c:v>-9.1999999999999998E-3</c:v>
                      </c:pt>
                      <c:pt idx="12">
                        <c:v>4.4000000000000003E-3</c:v>
                      </c:pt>
                      <c:pt idx="13">
                        <c:v>1.6799999999999999E-2</c:v>
                      </c:pt>
                      <c:pt idx="14">
                        <c:v>2.4500000000000001E-2</c:v>
                      </c:pt>
                      <c:pt idx="15">
                        <c:v>2.1700000000000001E-2</c:v>
                      </c:pt>
                      <c:pt idx="16">
                        <c:v>-1.52E-2</c:v>
                      </c:pt>
                      <c:pt idx="17">
                        <c:v>-2.5100000000000001E-2</c:v>
                      </c:pt>
                      <c:pt idx="18">
                        <c:v>-6.7999999999999996E-3</c:v>
                      </c:pt>
                      <c:pt idx="19">
                        <c:v>7.4000000000000003E-3</c:v>
                      </c:pt>
                      <c:pt idx="20">
                        <c:v>4.0099999999999997E-2</c:v>
                      </c:pt>
                      <c:pt idx="21">
                        <c:v>2.5999999999999999E-2</c:v>
                      </c:pt>
                      <c:pt idx="22">
                        <c:v>3.5999999999999999E-3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-2.1399999999999999E-2</c:v>
                      </c:pt>
                      <c:pt idx="26">
                        <c:v>-9.1000000000000004E-3</c:v>
                      </c:pt>
                      <c:pt idx="27">
                        <c:v>1.26E-2</c:v>
                      </c:pt>
                      <c:pt idx="28">
                        <c:v>4.5999999999999999E-3</c:v>
                      </c:pt>
                      <c:pt idx="29">
                        <c:v>3.2300000000000002E-2</c:v>
                      </c:pt>
                      <c:pt idx="30">
                        <c:v>1.44E-2</c:v>
                      </c:pt>
                      <c:pt idx="31">
                        <c:v>8.8999999999999999E-3</c:v>
                      </c:pt>
                      <c:pt idx="32">
                        <c:v>6.1999999999999998E-3</c:v>
                      </c:pt>
                      <c:pt idx="33">
                        <c:v>-3.1600000000000003E-2</c:v>
                      </c:pt>
                      <c:pt idx="34">
                        <c:v>-1.9300000000000001E-2</c:v>
                      </c:pt>
                      <c:pt idx="35">
                        <c:v>2.0799999999999999E-2</c:v>
                      </c:pt>
                      <c:pt idx="36">
                        <c:v>6.1000000000000004E-3</c:v>
                      </c:pt>
                      <c:pt idx="37">
                        <c:v>-1.89E-2</c:v>
                      </c:pt>
                      <c:pt idx="38">
                        <c:v>2.6700000000000002E-2</c:v>
                      </c:pt>
                      <c:pt idx="39">
                        <c:v>1.55E-2</c:v>
                      </c:pt>
                      <c:pt idx="40">
                        <c:v>-2.1499999999999998E-2</c:v>
                      </c:pt>
                      <c:pt idx="41">
                        <c:v>2.06E-2</c:v>
                      </c:pt>
                      <c:pt idx="42">
                        <c:v>1.78E-2</c:v>
                      </c:pt>
                      <c:pt idx="43">
                        <c:v>1.8800000000000001E-2</c:v>
                      </c:pt>
                      <c:pt idx="44">
                        <c:v>8.3099999999999993E-2</c:v>
                      </c:pt>
                      <c:pt idx="45">
                        <c:v>3.9800000000000002E-2</c:v>
                      </c:pt>
                      <c:pt idx="46">
                        <c:v>-7.9000000000000008E-3</c:v>
                      </c:pt>
                      <c:pt idx="47">
                        <c:v>-5.6000000000000001E-2</c:v>
                      </c:pt>
                      <c:pt idx="48">
                        <c:v>-5.21E-2</c:v>
                      </c:pt>
                      <c:pt idx="49">
                        <c:v>-8.3999999999999995E-3</c:v>
                      </c:pt>
                      <c:pt idx="50">
                        <c:v>2.4E-2</c:v>
                      </c:pt>
                      <c:pt idx="51">
                        <c:v>-8.3000000000000001E-3</c:v>
                      </c:pt>
                      <c:pt idx="52">
                        <c:v>4.8999999999999998E-3</c:v>
                      </c:pt>
                      <c:pt idx="53">
                        <c:v>0.1351</c:v>
                      </c:pt>
                      <c:pt idx="54">
                        <c:v>0.10390000000000001</c:v>
                      </c:pt>
                      <c:pt idx="55">
                        <c:v>2.4199999999999999E-2</c:v>
                      </c:pt>
                      <c:pt idx="56">
                        <c:v>2.3999999999999998E-3</c:v>
                      </c:pt>
                      <c:pt idx="57">
                        <c:v>-7.1999999999999998E-3</c:v>
                      </c:pt>
                      <c:pt idx="58">
                        <c:v>-1.9599999999999999E-2</c:v>
                      </c:pt>
                      <c:pt idx="59">
                        <c:v>-7.1000000000000004E-3</c:v>
                      </c:pt>
                      <c:pt idx="60">
                        <c:v>-7.17E-2</c:v>
                      </c:pt>
                      <c:pt idx="61">
                        <c:v>-0.1242</c:v>
                      </c:pt>
                      <c:pt idx="62">
                        <c:v>-7.3200000000000001E-2</c:v>
                      </c:pt>
                      <c:pt idx="63">
                        <c:v>-2.0999999999999999E-3</c:v>
                      </c:pt>
                      <c:pt idx="64">
                        <c:v>-4.3499999999999997E-2</c:v>
                      </c:pt>
                      <c:pt idx="65">
                        <c:v>-9.1700000000000004E-2</c:v>
                      </c:pt>
                      <c:pt idx="66">
                        <c:v>-1.9900000000000001E-2</c:v>
                      </c:pt>
                      <c:pt idx="67">
                        <c:v>1.8599999999999998E-2</c:v>
                      </c:pt>
                      <c:pt idx="68">
                        <c:v>-1.9E-3</c:v>
                      </c:pt>
                      <c:pt idx="69">
                        <c:v>-4.7000000000000002E-3</c:v>
                      </c:pt>
                      <c:pt idx="70">
                        <c:v>-3.1099999999999999E-2</c:v>
                      </c:pt>
                      <c:pt idx="71">
                        <c:v>-5.6000000000000001E-2</c:v>
                      </c:pt>
                      <c:pt idx="72">
                        <c:v>-3.6200000000000003E-2</c:v>
                      </c:pt>
                      <c:pt idx="73">
                        <c:v>-4.1200000000000001E-2</c:v>
                      </c:pt>
                      <c:pt idx="74">
                        <c:v>-2.6599999999999999E-2</c:v>
                      </c:pt>
                      <c:pt idx="75">
                        <c:v>-9.4000000000000004E-3</c:v>
                      </c:pt>
                      <c:pt idx="76">
                        <c:v>-3.3999999999999998E-3</c:v>
                      </c:pt>
                      <c:pt idx="77">
                        <c:v>1.34E-2</c:v>
                      </c:pt>
                      <c:pt idx="78">
                        <c:v>-7.1999999999999998E-3</c:v>
                      </c:pt>
                      <c:pt idx="79">
                        <c:v>-1.8200000000000001E-2</c:v>
                      </c:pt>
                      <c:pt idx="80">
                        <c:v>-1.0500000000000001E-2</c:v>
                      </c:pt>
                      <c:pt idx="81">
                        <c:v>-1.01E-2</c:v>
                      </c:pt>
                      <c:pt idx="82">
                        <c:v>6.3E-3</c:v>
                      </c:pt>
                      <c:pt idx="83">
                        <c:v>9.7000000000000003E-3</c:v>
                      </c:pt>
                      <c:pt idx="84">
                        <c:v>-8.0000000000000002E-3</c:v>
                      </c:pt>
                      <c:pt idx="85">
                        <c:v>-1.29E-2</c:v>
                      </c:pt>
                      <c:pt idx="86">
                        <c:v>2.01E-2</c:v>
                      </c:pt>
                      <c:pt idx="87">
                        <c:v>3.7199999999999997E-2</c:v>
                      </c:pt>
                      <c:pt idx="88">
                        <c:v>2.0500000000000001E-2</c:v>
                      </c:pt>
                      <c:pt idx="89">
                        <c:v>-1.6999999999999999E-3</c:v>
                      </c:pt>
                      <c:pt idx="90">
                        <c:v>-3.5000000000000001E-3</c:v>
                      </c:pt>
                      <c:pt idx="91">
                        <c:v>-9.7999999999999997E-3</c:v>
                      </c:pt>
                      <c:pt idx="92">
                        <c:v>-8.2000000000000007E-3</c:v>
                      </c:pt>
                      <c:pt idx="93">
                        <c:v>2.0999999999999999E-3</c:v>
                      </c:pt>
                      <c:pt idx="94">
                        <c:v>-2.69E-2</c:v>
                      </c:pt>
                      <c:pt idx="95">
                        <c:v>-1.8499999999999999E-2</c:v>
                      </c:pt>
                      <c:pt idx="96">
                        <c:v>-9.1999999999999998E-3</c:v>
                      </c:pt>
                      <c:pt idx="97">
                        <c:v>-4.5999999999999999E-3</c:v>
                      </c:pt>
                      <c:pt idx="98">
                        <c:v>-2.5000000000000001E-3</c:v>
                      </c:pt>
                      <c:pt idx="99">
                        <c:v>-7.1000000000000004E-3</c:v>
                      </c:pt>
                      <c:pt idx="100">
                        <c:v>5.7999999999999996E-3</c:v>
                      </c:pt>
                      <c:pt idx="101">
                        <c:v>5.0000000000000001E-3</c:v>
                      </c:pt>
                      <c:pt idx="102">
                        <c:v>-2.5000000000000001E-3</c:v>
                      </c:pt>
                      <c:pt idx="103">
                        <c:v>4.5999999999999999E-3</c:v>
                      </c:pt>
                      <c:pt idx="104">
                        <c:v>8.3999999999999995E-3</c:v>
                      </c:pt>
                      <c:pt idx="105">
                        <c:v>4.1999999999999997E-3</c:v>
                      </c:pt>
                      <c:pt idx="106">
                        <c:v>2.81E-2</c:v>
                      </c:pt>
                      <c:pt idx="107">
                        <c:v>9.4000000000000004E-3</c:v>
                      </c:pt>
                      <c:pt idx="108">
                        <c:v>2.2000000000000001E-3</c:v>
                      </c:pt>
                      <c:pt idx="109">
                        <c:v>-6.7999999999999996E-3</c:v>
                      </c:pt>
                      <c:pt idx="110">
                        <c:v>-2.2800000000000001E-2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-8.3999999999999995E-3</c:v>
                      </c:pt>
                      <c:pt idx="115">
                        <c:v>-8.0000000000000002E-3</c:v>
                      </c:pt>
                      <c:pt idx="116">
                        <c:v>5.4999999999999997E-3</c:v>
                      </c:pt>
                      <c:pt idx="117">
                        <c:v>2.8999999999999998E-3</c:v>
                      </c:pt>
                      <c:pt idx="118">
                        <c:v>-1.6999999999999999E-3</c:v>
                      </c:pt>
                      <c:pt idx="119">
                        <c:v>1.6999999999999999E-3</c:v>
                      </c:pt>
                      <c:pt idx="120">
                        <c:v>-3.3999999999999998E-3</c:v>
                      </c:pt>
                      <c:pt idx="121">
                        <c:v>-3.8E-3</c:v>
                      </c:pt>
                      <c:pt idx="122">
                        <c:v>-7.4999999999999997E-3</c:v>
                      </c:pt>
                      <c:pt idx="123">
                        <c:v>-5.4000000000000003E-3</c:v>
                      </c:pt>
                      <c:pt idx="124">
                        <c:v>2.0999999999999999E-3</c:v>
                      </c:pt>
                      <c:pt idx="125">
                        <c:v>2.3099999999999999E-2</c:v>
                      </c:pt>
                      <c:pt idx="126">
                        <c:v>2.7900000000000001E-2</c:v>
                      </c:pt>
                      <c:pt idx="127">
                        <c:v>8.9999999999999998E-4</c:v>
                      </c:pt>
                      <c:pt idx="128">
                        <c:v>-3.0000000000000001E-3</c:v>
                      </c:pt>
                      <c:pt idx="129">
                        <c:v>1.2999999999999999E-3</c:v>
                      </c:pt>
                      <c:pt idx="130">
                        <c:v>5.5999999999999999E-3</c:v>
                      </c:pt>
                      <c:pt idx="131">
                        <c:v>1.3899999999999999E-2</c:v>
                      </c:pt>
                      <c:pt idx="132">
                        <c:v>-8.9999999999999998E-4</c:v>
                      </c:pt>
                      <c:pt idx="133">
                        <c:v>-1.95E-2</c:v>
                      </c:pt>
                      <c:pt idx="134">
                        <c:v>1.6999999999999999E-3</c:v>
                      </c:pt>
                      <c:pt idx="135">
                        <c:v>6.4000000000000003E-3</c:v>
                      </c:pt>
                      <c:pt idx="136">
                        <c:v>-8.0999999999999996E-3</c:v>
                      </c:pt>
                      <c:pt idx="137">
                        <c:v>1.2999999999999999E-3</c:v>
                      </c:pt>
                      <c:pt idx="138">
                        <c:v>6.4000000000000003E-3</c:v>
                      </c:pt>
                      <c:pt idx="139">
                        <c:v>1.0800000000000001E-2</c:v>
                      </c:pt>
                      <c:pt idx="140">
                        <c:v>1.21E-2</c:v>
                      </c:pt>
                      <c:pt idx="141">
                        <c:v>-4.0000000000000002E-4</c:v>
                      </c:pt>
                      <c:pt idx="142">
                        <c:v>-1.03E-2</c:v>
                      </c:pt>
                      <c:pt idx="143">
                        <c:v>-1.11E-2</c:v>
                      </c:pt>
                      <c:pt idx="144">
                        <c:v>-2.0999999999999999E-3</c:v>
                      </c:pt>
                      <c:pt idx="145">
                        <c:v>1.21E-2</c:v>
                      </c:pt>
                      <c:pt idx="146">
                        <c:v>1.6999999999999999E-3</c:v>
                      </c:pt>
                      <c:pt idx="147">
                        <c:v>-1.83E-2</c:v>
                      </c:pt>
                      <c:pt idx="148">
                        <c:v>0</c:v>
                      </c:pt>
                      <c:pt idx="149">
                        <c:v>7.3000000000000001E-3</c:v>
                      </c:pt>
                      <c:pt idx="150">
                        <c:v>-2.5999999999999999E-3</c:v>
                      </c:pt>
                      <c:pt idx="151">
                        <c:v>3.3999999999999998E-3</c:v>
                      </c:pt>
                      <c:pt idx="152">
                        <c:v>1.6999999999999999E-3</c:v>
                      </c:pt>
                      <c:pt idx="153">
                        <c:v>1.9699999999999999E-2</c:v>
                      </c:pt>
                      <c:pt idx="154">
                        <c:v>2.06E-2</c:v>
                      </c:pt>
                      <c:pt idx="155">
                        <c:v>-4.4000000000000003E-3</c:v>
                      </c:pt>
                      <c:pt idx="156">
                        <c:v>4.0000000000000002E-4</c:v>
                      </c:pt>
                      <c:pt idx="157">
                        <c:v>-8.9999999999999998E-4</c:v>
                      </c:pt>
                      <c:pt idx="158">
                        <c:v>-4.0000000000000002E-4</c:v>
                      </c:pt>
                      <c:pt idx="159">
                        <c:v>8.8000000000000005E-3</c:v>
                      </c:pt>
                      <c:pt idx="160">
                        <c:v>3.0999999999999999E-3</c:v>
                      </c:pt>
                      <c:pt idx="161">
                        <c:v>5.3E-3</c:v>
                      </c:pt>
                      <c:pt idx="162">
                        <c:v>9.2999999999999992E-3</c:v>
                      </c:pt>
                      <c:pt idx="163">
                        <c:v>3.5000000000000001E-3</c:v>
                      </c:pt>
                      <c:pt idx="164">
                        <c:v>4.8999999999999998E-3</c:v>
                      </c:pt>
                      <c:pt idx="165">
                        <c:v>4.8999999999999998E-3</c:v>
                      </c:pt>
                      <c:pt idx="166">
                        <c:v>-1.2999999999999999E-3</c:v>
                      </c:pt>
                      <c:pt idx="167">
                        <c:v>1.17E-2</c:v>
                      </c:pt>
                      <c:pt idx="168">
                        <c:v>3.1699999999999999E-2</c:v>
                      </c:pt>
                      <c:pt idx="169">
                        <c:v>1.83E-2</c:v>
                      </c:pt>
                      <c:pt idx="170">
                        <c:v>1.2999999999999999E-2</c:v>
                      </c:pt>
                      <c:pt idx="171">
                        <c:v>1.6799999999999999E-2</c:v>
                      </c:pt>
                      <c:pt idx="172">
                        <c:v>-4.5999999999999999E-3</c:v>
                      </c:pt>
                      <c:pt idx="173">
                        <c:v>2.8E-3</c:v>
                      </c:pt>
                      <c:pt idx="174">
                        <c:v>1.41E-2</c:v>
                      </c:pt>
                      <c:pt idx="175">
                        <c:v>5.1999999999999998E-3</c:v>
                      </c:pt>
                      <c:pt idx="176">
                        <c:v>-1.7999999999999999E-2</c:v>
                      </c:pt>
                      <c:pt idx="177">
                        <c:v>-3.1899999999999998E-2</c:v>
                      </c:pt>
                      <c:pt idx="178">
                        <c:v>-2.3E-3</c:v>
                      </c:pt>
                      <c:pt idx="179">
                        <c:v>7.3000000000000001E-3</c:v>
                      </c:pt>
                      <c:pt idx="180">
                        <c:v>-4.5999999999999999E-3</c:v>
                      </c:pt>
                      <c:pt idx="181">
                        <c:v>5.0000000000000001E-4</c:v>
                      </c:pt>
                      <c:pt idx="182">
                        <c:v>-3.5999999999999999E-3</c:v>
                      </c:pt>
                      <c:pt idx="183">
                        <c:v>-5.0000000000000001E-3</c:v>
                      </c:pt>
                      <c:pt idx="184">
                        <c:v>1.4E-3</c:v>
                      </c:pt>
                      <c:pt idx="185">
                        <c:v>1.8E-3</c:v>
                      </c:pt>
                      <c:pt idx="186">
                        <c:v>5.0000000000000001E-3</c:v>
                      </c:pt>
                      <c:pt idx="187">
                        <c:v>2.8E-3</c:v>
                      </c:pt>
                      <c:pt idx="188">
                        <c:v>0</c:v>
                      </c:pt>
                      <c:pt idx="189">
                        <c:v>5.0000000000000001E-4</c:v>
                      </c:pt>
                      <c:pt idx="190">
                        <c:v>7.9000000000000008E-3</c:v>
                      </c:pt>
                      <c:pt idx="191">
                        <c:v>1.9599999999999999E-2</c:v>
                      </c:pt>
                      <c:pt idx="192">
                        <c:v>2.1999999999999999E-2</c:v>
                      </c:pt>
                      <c:pt idx="193">
                        <c:v>1.0800000000000001E-2</c:v>
                      </c:pt>
                      <c:pt idx="194">
                        <c:v>7.1000000000000004E-3</c:v>
                      </c:pt>
                      <c:pt idx="195">
                        <c:v>1.23E-2</c:v>
                      </c:pt>
                      <c:pt idx="196">
                        <c:v>2.4199999999999999E-2</c:v>
                      </c:pt>
                      <c:pt idx="197">
                        <c:v>1.9800000000000002E-2</c:v>
                      </c:pt>
                      <c:pt idx="198">
                        <c:v>5.3E-3</c:v>
                      </c:pt>
                      <c:pt idx="199">
                        <c:v>-1.4E-3</c:v>
                      </c:pt>
                      <c:pt idx="200">
                        <c:v>6.4000000000000003E-3</c:v>
                      </c:pt>
                      <c:pt idx="201">
                        <c:v>1.03E-2</c:v>
                      </c:pt>
                      <c:pt idx="202">
                        <c:v>2E-3</c:v>
                      </c:pt>
                      <c:pt idx="203">
                        <c:v>8.8999999999999999E-3</c:v>
                      </c:pt>
                      <c:pt idx="204">
                        <c:v>-1.4500000000000001E-2</c:v>
                      </c:pt>
                      <c:pt idx="205">
                        <c:v>-1.55E-2</c:v>
                      </c:pt>
                      <c:pt idx="206">
                        <c:v>7.3000000000000001E-3</c:v>
                      </c:pt>
                      <c:pt idx="207">
                        <c:v>-1.9E-3</c:v>
                      </c:pt>
                      <c:pt idx="208">
                        <c:v>-5.0000000000000001E-4</c:v>
                      </c:pt>
                      <c:pt idx="209">
                        <c:v>1.32E-2</c:v>
                      </c:pt>
                      <c:pt idx="210">
                        <c:v>9.7999999999999997E-3</c:v>
                      </c:pt>
                      <c:pt idx="211">
                        <c:v>-9.1999999999999998E-3</c:v>
                      </c:pt>
                      <c:pt idx="212">
                        <c:v>1.5E-3</c:v>
                      </c:pt>
                      <c:pt idx="213">
                        <c:v>-3.3999999999999998E-3</c:v>
                      </c:pt>
                      <c:pt idx="214">
                        <c:v>-1.4500000000000001E-2</c:v>
                      </c:pt>
                      <c:pt idx="215">
                        <c:v>4.4000000000000003E-3</c:v>
                      </c:pt>
                      <c:pt idx="216">
                        <c:v>8.8000000000000005E-3</c:v>
                      </c:pt>
                      <c:pt idx="217">
                        <c:v>1.5E-3</c:v>
                      </c:pt>
                      <c:pt idx="218">
                        <c:v>-5.7999999999999996E-3</c:v>
                      </c:pt>
                      <c:pt idx="219">
                        <c:v>-2.2800000000000001E-2</c:v>
                      </c:pt>
                      <c:pt idx="220">
                        <c:v>-4.2299999999999997E-2</c:v>
                      </c:pt>
                      <c:pt idx="221">
                        <c:v>-2.5100000000000001E-2</c:v>
                      </c:pt>
                      <c:pt idx="222">
                        <c:v>-7.4000000000000003E-3</c:v>
                      </c:pt>
                      <c:pt idx="223">
                        <c:v>-8.9999999999999998E-4</c:v>
                      </c:pt>
                      <c:pt idx="224">
                        <c:v>2.8E-3</c:v>
                      </c:pt>
                      <c:pt idx="225">
                        <c:v>-8.3000000000000001E-3</c:v>
                      </c:pt>
                      <c:pt idx="226">
                        <c:v>-3.2000000000000002E-3</c:v>
                      </c:pt>
                      <c:pt idx="227">
                        <c:v>6.8999999999999999E-3</c:v>
                      </c:pt>
                      <c:pt idx="228">
                        <c:v>1.4500000000000001E-2</c:v>
                      </c:pt>
                      <c:pt idx="229">
                        <c:v>1.03E-2</c:v>
                      </c:pt>
                      <c:pt idx="230">
                        <c:v>1.67E-2</c:v>
                      </c:pt>
                      <c:pt idx="231">
                        <c:v>-1.9E-3</c:v>
                      </c:pt>
                      <c:pt idx="232">
                        <c:v>-2.2800000000000001E-2</c:v>
                      </c:pt>
                      <c:pt idx="233">
                        <c:v>-9.7000000000000003E-3</c:v>
                      </c:pt>
                      <c:pt idx="234">
                        <c:v>-6.0000000000000001E-3</c:v>
                      </c:pt>
                      <c:pt idx="235">
                        <c:v>1.4E-3</c:v>
                      </c:pt>
                      <c:pt idx="236">
                        <c:v>6.0000000000000001E-3</c:v>
                      </c:pt>
                      <c:pt idx="237">
                        <c:v>4.1999999999999997E-3</c:v>
                      </c:pt>
                      <c:pt idx="238">
                        <c:v>-1.4E-3</c:v>
                      </c:pt>
                      <c:pt idx="239">
                        <c:v>-8.8000000000000005E-3</c:v>
                      </c:pt>
                      <c:pt idx="240">
                        <c:v>-6.4999999999999997E-3</c:v>
                      </c:pt>
                      <c:pt idx="241">
                        <c:v>5.1000000000000004E-3</c:v>
                      </c:pt>
                      <c:pt idx="242">
                        <c:v>-2.3E-3</c:v>
                      </c:pt>
                      <c:pt idx="243">
                        <c:v>-8.3000000000000001E-3</c:v>
                      </c:pt>
                      <c:pt idx="244">
                        <c:v>2.1600000000000001E-2</c:v>
                      </c:pt>
                      <c:pt idx="245">
                        <c:v>2.4E-2</c:v>
                      </c:pt>
                      <c:pt idx="246">
                        <c:v>0.01</c:v>
                      </c:pt>
                      <c:pt idx="247">
                        <c:v>8.5000000000000006E-3</c:v>
                      </c:pt>
                      <c:pt idx="248">
                        <c:v>-8.5000000000000006E-3</c:v>
                      </c:pt>
                      <c:pt idx="249">
                        <c:v>-5.1999999999999998E-3</c:v>
                      </c:pt>
                      <c:pt idx="250">
                        <c:v>-7.9000000000000008E-3</c:v>
                      </c:pt>
                      <c:pt idx="251">
                        <c:v>-3.8E-3</c:v>
                      </c:pt>
                      <c:pt idx="252">
                        <c:v>2.3400000000000001E-2</c:v>
                      </c:pt>
                      <c:pt idx="253">
                        <c:v>9.4999999999999998E-3</c:v>
                      </c:pt>
                      <c:pt idx="254">
                        <c:v>-5.7000000000000002E-3</c:v>
                      </c:pt>
                      <c:pt idx="255">
                        <c:v>6.1999999999999998E-3</c:v>
                      </c:pt>
                      <c:pt idx="256">
                        <c:v>-1E-3</c:v>
                      </c:pt>
                      <c:pt idx="257">
                        <c:v>-8.9999999999999993E-3</c:v>
                      </c:pt>
                      <c:pt idx="258">
                        <c:v>-1.4E-3</c:v>
                      </c:pt>
                      <c:pt idx="259">
                        <c:v>1.3899999999999999E-2</c:v>
                      </c:pt>
                      <c:pt idx="260">
                        <c:v>1.9800000000000002E-2</c:v>
                      </c:pt>
                      <c:pt idx="261">
                        <c:v>9.1999999999999998E-3</c:v>
                      </c:pt>
                      <c:pt idx="262">
                        <c:v>1.8700000000000001E-2</c:v>
                      </c:pt>
                      <c:pt idx="263">
                        <c:v>1.8200000000000001E-2</c:v>
                      </c:pt>
                      <c:pt idx="264">
                        <c:v>-8.8000000000000005E-3</c:v>
                      </c:pt>
                      <c:pt idx="265">
                        <c:v>-2.7199999999999998E-2</c:v>
                      </c:pt>
                      <c:pt idx="266">
                        <c:v>-1.9599999999999999E-2</c:v>
                      </c:pt>
                      <c:pt idx="267">
                        <c:v>-1.41E-2</c:v>
                      </c:pt>
                      <c:pt idx="268">
                        <c:v>-1.18E-2</c:v>
                      </c:pt>
                      <c:pt idx="269">
                        <c:v>6.1999999999999998E-3</c:v>
                      </c:pt>
                      <c:pt idx="270">
                        <c:v>4.7000000000000002E-3</c:v>
                      </c:pt>
                      <c:pt idx="271">
                        <c:v>-8.5000000000000006E-3</c:v>
                      </c:pt>
                      <c:pt idx="272">
                        <c:v>-7.1000000000000004E-3</c:v>
                      </c:pt>
                      <c:pt idx="273">
                        <c:v>-1.4E-3</c:v>
                      </c:pt>
                      <c:pt idx="274">
                        <c:v>-8.9999999999999998E-4</c:v>
                      </c:pt>
                      <c:pt idx="275">
                        <c:v>1.24E-2</c:v>
                      </c:pt>
                      <c:pt idx="276">
                        <c:v>5.1999999999999998E-3</c:v>
                      </c:pt>
                      <c:pt idx="277">
                        <c:v>1E-3</c:v>
                      </c:pt>
                      <c:pt idx="278">
                        <c:v>-5.0000000000000001E-4</c:v>
                      </c:pt>
                      <c:pt idx="279">
                        <c:v>-1.3100000000000001E-2</c:v>
                      </c:pt>
                      <c:pt idx="280">
                        <c:v>-9.7999999999999997E-3</c:v>
                      </c:pt>
                      <c:pt idx="281">
                        <c:v>-1.2500000000000001E-2</c:v>
                      </c:pt>
                      <c:pt idx="282">
                        <c:v>-2.5499999999999998E-2</c:v>
                      </c:pt>
                      <c:pt idx="283">
                        <c:v>-3.0099999999999998E-2</c:v>
                      </c:pt>
                      <c:pt idx="284">
                        <c:v>-1.3899999999999999E-2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-4.4999999999999997E-3</c:v>
                      </c:pt>
                      <c:pt idx="291">
                        <c:v>3.5999999999999999E-3</c:v>
                      </c:pt>
                      <c:pt idx="292">
                        <c:v>4.8999999999999998E-3</c:v>
                      </c:pt>
                      <c:pt idx="293">
                        <c:v>-3.0999999999999999E-3</c:v>
                      </c:pt>
                      <c:pt idx="294">
                        <c:v>1.8E-3</c:v>
                      </c:pt>
                      <c:pt idx="295">
                        <c:v>5.8999999999999999E-3</c:v>
                      </c:pt>
                      <c:pt idx="296">
                        <c:v>-3.0999999999999999E-3</c:v>
                      </c:pt>
                      <c:pt idx="297">
                        <c:v>-5.0000000000000001E-3</c:v>
                      </c:pt>
                      <c:pt idx="298">
                        <c:v>4.1000000000000003E-3</c:v>
                      </c:pt>
                      <c:pt idx="299">
                        <c:v>1.6500000000000001E-2</c:v>
                      </c:pt>
                      <c:pt idx="300">
                        <c:v>2.35E-2</c:v>
                      </c:pt>
                      <c:pt idx="301">
                        <c:v>7.4000000000000003E-3</c:v>
                      </c:pt>
                      <c:pt idx="302">
                        <c:v>-3.2000000000000002E-3</c:v>
                      </c:pt>
                      <c:pt idx="303">
                        <c:v>-3.2000000000000002E-3</c:v>
                      </c:pt>
                      <c:pt idx="304">
                        <c:v>-2.3E-3</c:v>
                      </c:pt>
                      <c:pt idx="305">
                        <c:v>3.2000000000000002E-3</c:v>
                      </c:pt>
                      <c:pt idx="306">
                        <c:v>3.2000000000000002E-3</c:v>
                      </c:pt>
                      <c:pt idx="307">
                        <c:v>1.0699999999999999E-2</c:v>
                      </c:pt>
                      <c:pt idx="308">
                        <c:v>1.26E-2</c:v>
                      </c:pt>
                      <c:pt idx="309">
                        <c:v>1.23E-2</c:v>
                      </c:pt>
                      <c:pt idx="310">
                        <c:v>1.8499999999999999E-2</c:v>
                      </c:pt>
                      <c:pt idx="311">
                        <c:v>-8.0000000000000002E-3</c:v>
                      </c:pt>
                      <c:pt idx="312">
                        <c:v>-4.3E-3</c:v>
                      </c:pt>
                      <c:pt idx="313">
                        <c:v>3.09E-2</c:v>
                      </c:pt>
                      <c:pt idx="314">
                        <c:v>-8.8999999999999999E-3</c:v>
                      </c:pt>
                      <c:pt idx="315">
                        <c:v>-3.2199999999999999E-2</c:v>
                      </c:pt>
                      <c:pt idx="316">
                        <c:v>-4.1999999999999997E-3</c:v>
                      </c:pt>
                      <c:pt idx="317">
                        <c:v>2.8E-3</c:v>
                      </c:pt>
                      <c:pt idx="318">
                        <c:v>8.9999999999999998E-4</c:v>
                      </c:pt>
                      <c:pt idx="319">
                        <c:v>6.1000000000000004E-3</c:v>
                      </c:pt>
                      <c:pt idx="320">
                        <c:v>1.37E-2</c:v>
                      </c:pt>
                      <c:pt idx="321">
                        <c:v>8.9999999999999993E-3</c:v>
                      </c:pt>
                      <c:pt idx="322">
                        <c:v>-9.7999999999999997E-3</c:v>
                      </c:pt>
                      <c:pt idx="323">
                        <c:v>5.7000000000000002E-3</c:v>
                      </c:pt>
                      <c:pt idx="324">
                        <c:v>2.7E-2</c:v>
                      </c:pt>
                      <c:pt idx="325">
                        <c:v>-1.41E-2</c:v>
                      </c:pt>
                      <c:pt idx="326">
                        <c:v>-2.9399999999999999E-2</c:v>
                      </c:pt>
                      <c:pt idx="327">
                        <c:v>-1.52E-2</c:v>
                      </c:pt>
                      <c:pt idx="328">
                        <c:v>-1.0500000000000001E-2</c:v>
                      </c:pt>
                      <c:pt idx="329">
                        <c:v>6.0000000000000001E-3</c:v>
                      </c:pt>
                      <c:pt idx="330">
                        <c:v>2.01E-2</c:v>
                      </c:pt>
                      <c:pt idx="331">
                        <c:v>2.8E-3</c:v>
                      </c:pt>
                      <c:pt idx="332">
                        <c:v>-4.1999999999999997E-3</c:v>
                      </c:pt>
                      <c:pt idx="333">
                        <c:v>5.0000000000000001E-4</c:v>
                      </c:pt>
                      <c:pt idx="334">
                        <c:v>3.7000000000000002E-3</c:v>
                      </c:pt>
                      <c:pt idx="335">
                        <c:v>5.1000000000000004E-3</c:v>
                      </c:pt>
                      <c:pt idx="336">
                        <c:v>-8.9999999999999998E-4</c:v>
                      </c:pt>
                      <c:pt idx="337">
                        <c:v>6.6E-3</c:v>
                      </c:pt>
                      <c:pt idx="338">
                        <c:v>5.5999999999999999E-3</c:v>
                      </c:pt>
                      <c:pt idx="339">
                        <c:v>1.9099999999999999E-2</c:v>
                      </c:pt>
                      <c:pt idx="340">
                        <c:v>5.1999999999999998E-3</c:v>
                      </c:pt>
                      <c:pt idx="341">
                        <c:v>-1.23E-2</c:v>
                      </c:pt>
                      <c:pt idx="342">
                        <c:v>1.4800000000000001E-2</c:v>
                      </c:pt>
                      <c:pt idx="343">
                        <c:v>4.2900000000000001E-2</c:v>
                      </c:pt>
                      <c:pt idx="344">
                        <c:v>2.9100000000000001E-2</c:v>
                      </c:pt>
                      <c:pt idx="345">
                        <c:v>-2.0799999999999999E-2</c:v>
                      </c:pt>
                      <c:pt idx="346">
                        <c:v>-2.7799999999999998E-2</c:v>
                      </c:pt>
                      <c:pt idx="347">
                        <c:v>-5.3E-3</c:v>
                      </c:pt>
                      <c:pt idx="348">
                        <c:v>1E-3</c:v>
                      </c:pt>
                      <c:pt idx="349">
                        <c:v>5.3E-3</c:v>
                      </c:pt>
                      <c:pt idx="350">
                        <c:v>4.7999999999999996E-3</c:v>
                      </c:pt>
                      <c:pt idx="351">
                        <c:v>5.3E-3</c:v>
                      </c:pt>
                      <c:pt idx="352">
                        <c:v>5.7999999999999996E-3</c:v>
                      </c:pt>
                      <c:pt idx="353">
                        <c:v>-1.5E-3</c:v>
                      </c:pt>
                      <c:pt idx="354">
                        <c:v>-7.1999999999999998E-3</c:v>
                      </c:pt>
                      <c:pt idx="355">
                        <c:v>3.8999999999999998E-3</c:v>
                      </c:pt>
                      <c:pt idx="356">
                        <c:v>1.0699999999999999E-2</c:v>
                      </c:pt>
                      <c:pt idx="357">
                        <c:v>0</c:v>
                      </c:pt>
                      <c:pt idx="358">
                        <c:v>-7.7000000000000002E-3</c:v>
                      </c:pt>
                      <c:pt idx="359">
                        <c:v>-3.3999999999999998E-3</c:v>
                      </c:pt>
                      <c:pt idx="360">
                        <c:v>1.8200000000000001E-2</c:v>
                      </c:pt>
                      <c:pt idx="361">
                        <c:v>9.7999999999999997E-3</c:v>
                      </c:pt>
                      <c:pt idx="362">
                        <c:v>-7.7999999999999996E-3</c:v>
                      </c:pt>
                      <c:pt idx="363">
                        <c:v>5.4000000000000003E-3</c:v>
                      </c:pt>
                      <c:pt idx="364">
                        <c:v>9.4000000000000004E-3</c:v>
                      </c:pt>
                      <c:pt idx="365">
                        <c:v>1.04E-2</c:v>
                      </c:pt>
                      <c:pt idx="366">
                        <c:v>-4.8999999999999998E-3</c:v>
                      </c:pt>
                      <c:pt idx="367">
                        <c:v>-5.4000000000000003E-3</c:v>
                      </c:pt>
                      <c:pt idx="368">
                        <c:v>1.7399999999999999E-2</c:v>
                      </c:pt>
                      <c:pt idx="369">
                        <c:v>3.7999999999999999E-2</c:v>
                      </c:pt>
                      <c:pt idx="370">
                        <c:v>3.5000000000000001E-3</c:v>
                      </c:pt>
                      <c:pt idx="371">
                        <c:v>-2.5999999999999999E-2</c:v>
                      </c:pt>
                      <c:pt idx="372">
                        <c:v>0</c:v>
                      </c:pt>
                      <c:pt idx="373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DDEA-4DC1-B100-6133A051327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225'!$I$1</c15:sqref>
                        </c15:formulaRef>
                      </c:ext>
                    </c:extLst>
                    <c:strCache>
                      <c:ptCount val="1"/>
                      <c:pt idx="0">
                        <c:v>3d Price Move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225'!$I$2:$I$375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2.0199999999999999E-2</c:v>
                      </c:pt>
                      <c:pt idx="1">
                        <c:v>2.24E-2</c:v>
                      </c:pt>
                      <c:pt idx="2">
                        <c:v>2.8899999999999999E-2</c:v>
                      </c:pt>
                      <c:pt idx="3">
                        <c:v>4.2200000000000001E-2</c:v>
                      </c:pt>
                      <c:pt idx="4">
                        <c:v>1.54E-2</c:v>
                      </c:pt>
                      <c:pt idx="5">
                        <c:v>2.93E-2</c:v>
                      </c:pt>
                      <c:pt idx="6">
                        <c:v>2.4899999999999999E-2</c:v>
                      </c:pt>
                      <c:pt idx="7">
                        <c:v>5.8099999999999999E-2</c:v>
                      </c:pt>
                      <c:pt idx="8">
                        <c:v>5.5500000000000001E-2</c:v>
                      </c:pt>
                      <c:pt idx="9">
                        <c:v>3.2000000000000001E-2</c:v>
                      </c:pt>
                      <c:pt idx="10">
                        <c:v>1.3100000000000001E-2</c:v>
                      </c:pt>
                      <c:pt idx="11">
                        <c:v>-8.3000000000000001E-3</c:v>
                      </c:pt>
                      <c:pt idx="12">
                        <c:v>2.0299999999999999E-2</c:v>
                      </c:pt>
                      <c:pt idx="13">
                        <c:v>2.5399999999999999E-2</c:v>
                      </c:pt>
                      <c:pt idx="14">
                        <c:v>3.7900000000000003E-2</c:v>
                      </c:pt>
                      <c:pt idx="15">
                        <c:v>-6.8999999999999999E-3</c:v>
                      </c:pt>
                      <c:pt idx="16">
                        <c:v>-1.23E-2</c:v>
                      </c:pt>
                      <c:pt idx="17">
                        <c:v>-3.4700000000000002E-2</c:v>
                      </c:pt>
                      <c:pt idx="18">
                        <c:v>1.04E-2</c:v>
                      </c:pt>
                      <c:pt idx="19">
                        <c:v>2.9899999999999999E-2</c:v>
                      </c:pt>
                      <c:pt idx="20">
                        <c:v>4.3799999999999999E-2</c:v>
                      </c:pt>
                      <c:pt idx="21">
                        <c:v>2.5999999999999999E-2</c:v>
                      </c:pt>
                      <c:pt idx="22">
                        <c:v>3.5999999999999999E-3</c:v>
                      </c:pt>
                      <c:pt idx="23">
                        <c:v>0</c:v>
                      </c:pt>
                      <c:pt idx="24">
                        <c:v>-2.1399999999999999E-2</c:v>
                      </c:pt>
                      <c:pt idx="25">
                        <c:v>-9.1000000000000004E-3</c:v>
                      </c:pt>
                      <c:pt idx="26">
                        <c:v>-9.1000000000000004E-3</c:v>
                      </c:pt>
                      <c:pt idx="27">
                        <c:v>1.72E-2</c:v>
                      </c:pt>
                      <c:pt idx="28">
                        <c:v>3.2300000000000002E-2</c:v>
                      </c:pt>
                      <c:pt idx="29">
                        <c:v>1.9E-2</c:v>
                      </c:pt>
                      <c:pt idx="30">
                        <c:v>3.6799999999999999E-2</c:v>
                      </c:pt>
                      <c:pt idx="31">
                        <c:v>-6.7000000000000002E-3</c:v>
                      </c:pt>
                      <c:pt idx="32">
                        <c:v>-1.0200000000000001E-2</c:v>
                      </c:pt>
                      <c:pt idx="33">
                        <c:v>-3.4500000000000003E-2</c:v>
                      </c:pt>
                      <c:pt idx="34">
                        <c:v>4.1999999999999997E-3</c:v>
                      </c:pt>
                      <c:pt idx="35">
                        <c:v>3.0999999999999999E-3</c:v>
                      </c:pt>
                      <c:pt idx="36">
                        <c:v>4.5999999999999999E-3</c:v>
                      </c:pt>
                      <c:pt idx="37">
                        <c:v>8.8999999999999999E-3</c:v>
                      </c:pt>
                      <c:pt idx="38">
                        <c:v>1.4E-2</c:v>
                      </c:pt>
                      <c:pt idx="39">
                        <c:v>6.1999999999999998E-3</c:v>
                      </c:pt>
                      <c:pt idx="40">
                        <c:v>7.9000000000000008E-3</c:v>
                      </c:pt>
                      <c:pt idx="41">
                        <c:v>8.3999999999999995E-3</c:v>
                      </c:pt>
                      <c:pt idx="42">
                        <c:v>4.9500000000000002E-2</c:v>
                      </c:pt>
                      <c:pt idx="43">
                        <c:v>7.0099999999999996E-2</c:v>
                      </c:pt>
                      <c:pt idx="44">
                        <c:v>7.22E-2</c:v>
                      </c:pt>
                      <c:pt idx="45">
                        <c:v>4.2099999999999999E-2</c:v>
                      </c:pt>
                      <c:pt idx="46">
                        <c:v>-6.5500000000000003E-2</c:v>
                      </c:pt>
                      <c:pt idx="47">
                        <c:v>-0.05</c:v>
                      </c:pt>
                      <c:pt idx="48">
                        <c:v>-6.6000000000000003E-2</c:v>
                      </c:pt>
                      <c:pt idx="49">
                        <c:v>3.0499999999999999E-2</c:v>
                      </c:pt>
                      <c:pt idx="50">
                        <c:v>-2.29E-2</c:v>
                      </c:pt>
                      <c:pt idx="51">
                        <c:v>4.4299999999999999E-2</c:v>
                      </c:pt>
                      <c:pt idx="52">
                        <c:v>8.3199999999999996E-2</c:v>
                      </c:pt>
                      <c:pt idx="53">
                        <c:v>0.16250000000000001</c:v>
                      </c:pt>
                      <c:pt idx="54">
                        <c:v>0.10390000000000001</c:v>
                      </c:pt>
                      <c:pt idx="55">
                        <c:v>2.6700000000000002E-2</c:v>
                      </c:pt>
                      <c:pt idx="56">
                        <c:v>-7.1999999999999998E-3</c:v>
                      </c:pt>
                      <c:pt idx="57">
                        <c:v>-1.72E-2</c:v>
                      </c:pt>
                      <c:pt idx="58">
                        <c:v>-1.67E-2</c:v>
                      </c:pt>
                      <c:pt idx="59">
                        <c:v>-8.1000000000000003E-2</c:v>
                      </c:pt>
                      <c:pt idx="60">
                        <c:v>-0.1215</c:v>
                      </c:pt>
                      <c:pt idx="61">
                        <c:v>-0.1421</c:v>
                      </c:pt>
                      <c:pt idx="62">
                        <c:v>-5.4100000000000002E-2</c:v>
                      </c:pt>
                      <c:pt idx="63">
                        <c:v>-6.4699999999999994E-2</c:v>
                      </c:pt>
                      <c:pt idx="64">
                        <c:v>-7.2999999999999995E-2</c:v>
                      </c:pt>
                      <c:pt idx="65">
                        <c:v>-8.14E-2</c:v>
                      </c:pt>
                      <c:pt idx="66">
                        <c:v>-1.29E-2</c:v>
                      </c:pt>
                      <c:pt idx="67">
                        <c:v>9.4000000000000004E-3</c:v>
                      </c:pt>
                      <c:pt idx="68">
                        <c:v>2.3999999999999998E-3</c:v>
                      </c:pt>
                      <c:pt idx="69">
                        <c:v>-3.9800000000000002E-2</c:v>
                      </c:pt>
                      <c:pt idx="70">
                        <c:v>-5.1900000000000002E-2</c:v>
                      </c:pt>
                      <c:pt idx="71">
                        <c:v>-7.0099999999999996E-2</c:v>
                      </c:pt>
                      <c:pt idx="72">
                        <c:v>-6.1800000000000001E-2</c:v>
                      </c:pt>
                      <c:pt idx="73">
                        <c:v>-4.1200000000000001E-2</c:v>
                      </c:pt>
                      <c:pt idx="74">
                        <c:v>-3.5700000000000003E-2</c:v>
                      </c:pt>
                      <c:pt idx="75">
                        <c:v>-3.3999999999999998E-3</c:v>
                      </c:pt>
                      <c:pt idx="76">
                        <c:v>3.8999999999999998E-3</c:v>
                      </c:pt>
                      <c:pt idx="77">
                        <c:v>-1.2999999999999999E-3</c:v>
                      </c:pt>
                      <c:pt idx="78">
                        <c:v>-1.0999999999999999E-2</c:v>
                      </c:pt>
                      <c:pt idx="79">
                        <c:v>-2.4799999999999999E-2</c:v>
                      </c:pt>
                      <c:pt idx="80">
                        <c:v>-1.38E-2</c:v>
                      </c:pt>
                      <c:pt idx="81">
                        <c:v>-4.0000000000000002E-4</c:v>
                      </c:pt>
                      <c:pt idx="82">
                        <c:v>6.3E-3</c:v>
                      </c:pt>
                      <c:pt idx="83">
                        <c:v>1.6999999999999999E-3</c:v>
                      </c:pt>
                      <c:pt idx="84">
                        <c:v>-1.29E-2</c:v>
                      </c:pt>
                      <c:pt idx="85">
                        <c:v>1.2E-2</c:v>
                      </c:pt>
                      <c:pt idx="86">
                        <c:v>3.2000000000000001E-2</c:v>
                      </c:pt>
                      <c:pt idx="87">
                        <c:v>4.6300000000000001E-2</c:v>
                      </c:pt>
                      <c:pt idx="88">
                        <c:v>9.9000000000000008E-3</c:v>
                      </c:pt>
                      <c:pt idx="89">
                        <c:v>5.1999999999999998E-3</c:v>
                      </c:pt>
                      <c:pt idx="90">
                        <c:v>-2.01E-2</c:v>
                      </c:pt>
                      <c:pt idx="91">
                        <c:v>-1.2999999999999999E-3</c:v>
                      </c:pt>
                      <c:pt idx="92">
                        <c:v>-1.46E-2</c:v>
                      </c:pt>
                      <c:pt idx="93">
                        <c:v>-1.8499999999999999E-2</c:v>
                      </c:pt>
                      <c:pt idx="94">
                        <c:v>-2.4799999999999999E-2</c:v>
                      </c:pt>
                      <c:pt idx="95">
                        <c:v>-2.9600000000000001E-2</c:v>
                      </c:pt>
                      <c:pt idx="96">
                        <c:v>-2.5000000000000001E-3</c:v>
                      </c:pt>
                      <c:pt idx="97">
                        <c:v>-1.37E-2</c:v>
                      </c:pt>
                      <c:pt idx="98">
                        <c:v>-4.0000000000000002E-4</c:v>
                      </c:pt>
                      <c:pt idx="99">
                        <c:v>-3.3E-3</c:v>
                      </c:pt>
                      <c:pt idx="100">
                        <c:v>7.1000000000000004E-3</c:v>
                      </c:pt>
                      <c:pt idx="101">
                        <c:v>1.2999999999999999E-3</c:v>
                      </c:pt>
                      <c:pt idx="102">
                        <c:v>5.8999999999999999E-3</c:v>
                      </c:pt>
                      <c:pt idx="103">
                        <c:v>4.5999999999999999E-3</c:v>
                      </c:pt>
                      <c:pt idx="104">
                        <c:v>1.2699999999999999E-2</c:v>
                      </c:pt>
                      <c:pt idx="105">
                        <c:v>2.81E-2</c:v>
                      </c:pt>
                      <c:pt idx="106">
                        <c:v>1.3599999999999999E-2</c:v>
                      </c:pt>
                      <c:pt idx="107">
                        <c:v>2.5999999999999999E-2</c:v>
                      </c:pt>
                      <c:pt idx="108">
                        <c:v>-2.07E-2</c:v>
                      </c:pt>
                      <c:pt idx="109">
                        <c:v>-6.7999999999999996E-3</c:v>
                      </c:pt>
                      <c:pt idx="110">
                        <c:v>-2.2800000000000001E-2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-8.3999999999999995E-3</c:v>
                      </c:pt>
                      <c:pt idx="114">
                        <c:v>-8.0000000000000002E-3</c:v>
                      </c:pt>
                      <c:pt idx="115">
                        <c:v>-3.0000000000000001E-3</c:v>
                      </c:pt>
                      <c:pt idx="116">
                        <c:v>3.3999999999999998E-3</c:v>
                      </c:pt>
                      <c:pt idx="117">
                        <c:v>3.3999999999999998E-3</c:v>
                      </c:pt>
                      <c:pt idx="118">
                        <c:v>-4.0000000000000002E-4</c:v>
                      </c:pt>
                      <c:pt idx="119">
                        <c:v>-2.8999999999999998E-3</c:v>
                      </c:pt>
                      <c:pt idx="120">
                        <c:v>-2.5000000000000001E-3</c:v>
                      </c:pt>
                      <c:pt idx="121">
                        <c:v>-1.21E-2</c:v>
                      </c:pt>
                      <c:pt idx="122">
                        <c:v>-4.5999999999999999E-3</c:v>
                      </c:pt>
                      <c:pt idx="123">
                        <c:v>-6.3E-3</c:v>
                      </c:pt>
                      <c:pt idx="124">
                        <c:v>2.6100000000000002E-2</c:v>
                      </c:pt>
                      <c:pt idx="125">
                        <c:v>2.7E-2</c:v>
                      </c:pt>
                      <c:pt idx="126">
                        <c:v>2.4400000000000002E-2</c:v>
                      </c:pt>
                      <c:pt idx="127">
                        <c:v>1.2999999999999999E-3</c:v>
                      </c:pt>
                      <c:pt idx="128">
                        <c:v>-2.0999999999999999E-3</c:v>
                      </c:pt>
                      <c:pt idx="129">
                        <c:v>6.0000000000000001E-3</c:v>
                      </c:pt>
                      <c:pt idx="130">
                        <c:v>1.47E-2</c:v>
                      </c:pt>
                      <c:pt idx="131">
                        <c:v>3.8999999999999998E-3</c:v>
                      </c:pt>
                      <c:pt idx="132">
                        <c:v>-1.06E-2</c:v>
                      </c:pt>
                      <c:pt idx="133">
                        <c:v>-8.2000000000000007E-3</c:v>
                      </c:pt>
                      <c:pt idx="134">
                        <c:v>-3.3999999999999998E-3</c:v>
                      </c:pt>
                      <c:pt idx="135">
                        <c:v>3.3999999999999998E-3</c:v>
                      </c:pt>
                      <c:pt idx="136">
                        <c:v>-3.8E-3</c:v>
                      </c:pt>
                      <c:pt idx="137">
                        <c:v>3.3999999999999998E-3</c:v>
                      </c:pt>
                      <c:pt idx="138">
                        <c:v>1.5100000000000001E-2</c:v>
                      </c:pt>
                      <c:pt idx="139">
                        <c:v>1.43E-2</c:v>
                      </c:pt>
                      <c:pt idx="140">
                        <c:v>8.2000000000000007E-3</c:v>
                      </c:pt>
                      <c:pt idx="141">
                        <c:v>-6.8999999999999999E-3</c:v>
                      </c:pt>
                      <c:pt idx="142">
                        <c:v>-1.4999999999999999E-2</c:v>
                      </c:pt>
                      <c:pt idx="143">
                        <c:v>-8.6E-3</c:v>
                      </c:pt>
                      <c:pt idx="144">
                        <c:v>7.4000000000000003E-3</c:v>
                      </c:pt>
                      <c:pt idx="145">
                        <c:v>4.3E-3</c:v>
                      </c:pt>
                      <c:pt idx="146">
                        <c:v>-8.8999999999999999E-3</c:v>
                      </c:pt>
                      <c:pt idx="147">
                        <c:v>-7.7000000000000002E-3</c:v>
                      </c:pt>
                      <c:pt idx="148">
                        <c:v>-3.3999999999999998E-3</c:v>
                      </c:pt>
                      <c:pt idx="149">
                        <c:v>8.0999999999999996E-3</c:v>
                      </c:pt>
                      <c:pt idx="150">
                        <c:v>0</c:v>
                      </c:pt>
                      <c:pt idx="151">
                        <c:v>2.5999999999999999E-3</c:v>
                      </c:pt>
                      <c:pt idx="152">
                        <c:v>2.23E-2</c:v>
                      </c:pt>
                      <c:pt idx="153">
                        <c:v>1.9699999999999999E-2</c:v>
                      </c:pt>
                      <c:pt idx="154">
                        <c:v>1.61E-2</c:v>
                      </c:pt>
                      <c:pt idx="155">
                        <c:v>4.0000000000000002E-4</c:v>
                      </c:pt>
                      <c:pt idx="156">
                        <c:v>-5.1999999999999998E-3</c:v>
                      </c:pt>
                      <c:pt idx="157">
                        <c:v>4.4000000000000003E-3</c:v>
                      </c:pt>
                      <c:pt idx="158">
                        <c:v>3.0999999999999999E-3</c:v>
                      </c:pt>
                      <c:pt idx="159">
                        <c:v>8.3000000000000001E-3</c:v>
                      </c:pt>
                      <c:pt idx="160">
                        <c:v>8.8000000000000005E-3</c:v>
                      </c:pt>
                      <c:pt idx="161">
                        <c:v>8.8999999999999999E-3</c:v>
                      </c:pt>
                      <c:pt idx="162">
                        <c:v>9.2999999999999992E-3</c:v>
                      </c:pt>
                      <c:pt idx="163">
                        <c:v>8.5000000000000006E-3</c:v>
                      </c:pt>
                      <c:pt idx="164">
                        <c:v>4.8999999999999998E-3</c:v>
                      </c:pt>
                      <c:pt idx="165">
                        <c:v>3.5999999999999999E-3</c:v>
                      </c:pt>
                      <c:pt idx="166">
                        <c:v>1.17E-2</c:v>
                      </c:pt>
                      <c:pt idx="167">
                        <c:v>3.0300000000000001E-2</c:v>
                      </c:pt>
                      <c:pt idx="168">
                        <c:v>3.1699999999999999E-2</c:v>
                      </c:pt>
                      <c:pt idx="169">
                        <c:v>3.1600000000000003E-2</c:v>
                      </c:pt>
                      <c:pt idx="170">
                        <c:v>1.6799999999999999E-2</c:v>
                      </c:pt>
                      <c:pt idx="171">
                        <c:v>8.3000000000000001E-3</c:v>
                      </c:pt>
                      <c:pt idx="172">
                        <c:v>6.4999999999999997E-3</c:v>
                      </c:pt>
                      <c:pt idx="173">
                        <c:v>5.5999999999999999E-3</c:v>
                      </c:pt>
                      <c:pt idx="174">
                        <c:v>1.6500000000000001E-2</c:v>
                      </c:pt>
                      <c:pt idx="175">
                        <c:v>-1.52E-2</c:v>
                      </c:pt>
                      <c:pt idx="176">
                        <c:v>-2.9600000000000001E-2</c:v>
                      </c:pt>
                      <c:pt idx="177">
                        <c:v>-2.2499999999999999E-2</c:v>
                      </c:pt>
                      <c:pt idx="178">
                        <c:v>-4.5999999999999999E-3</c:v>
                      </c:pt>
                      <c:pt idx="179">
                        <c:v>5.0000000000000001E-3</c:v>
                      </c:pt>
                      <c:pt idx="180">
                        <c:v>-1.8E-3</c:v>
                      </c:pt>
                      <c:pt idx="181">
                        <c:v>-5.8999999999999999E-3</c:v>
                      </c:pt>
                      <c:pt idx="182">
                        <c:v>-2.3E-3</c:v>
                      </c:pt>
                      <c:pt idx="183">
                        <c:v>-5.0000000000000001E-3</c:v>
                      </c:pt>
                      <c:pt idx="184">
                        <c:v>3.2000000000000002E-3</c:v>
                      </c:pt>
                      <c:pt idx="185">
                        <c:v>5.0000000000000001E-3</c:v>
                      </c:pt>
                      <c:pt idx="186">
                        <c:v>4.5999999999999999E-3</c:v>
                      </c:pt>
                      <c:pt idx="187">
                        <c:v>3.2000000000000002E-3</c:v>
                      </c:pt>
                      <c:pt idx="188">
                        <c:v>0</c:v>
                      </c:pt>
                      <c:pt idx="189">
                        <c:v>8.3000000000000001E-3</c:v>
                      </c:pt>
                      <c:pt idx="190">
                        <c:v>1.9599999999999999E-2</c:v>
                      </c:pt>
                      <c:pt idx="191">
                        <c:v>2.98E-2</c:v>
                      </c:pt>
                      <c:pt idx="192">
                        <c:v>2.3E-2</c:v>
                      </c:pt>
                      <c:pt idx="193">
                        <c:v>1.7000000000000001E-2</c:v>
                      </c:pt>
                      <c:pt idx="194">
                        <c:v>1.3299999999999999E-2</c:v>
                      </c:pt>
                      <c:pt idx="195">
                        <c:v>3.04E-2</c:v>
                      </c:pt>
                      <c:pt idx="196">
                        <c:v>2.6100000000000002E-2</c:v>
                      </c:pt>
                      <c:pt idx="197">
                        <c:v>2.3300000000000001E-2</c:v>
                      </c:pt>
                      <c:pt idx="198">
                        <c:v>5.0000000000000001E-4</c:v>
                      </c:pt>
                      <c:pt idx="199">
                        <c:v>9.7999999999999997E-3</c:v>
                      </c:pt>
                      <c:pt idx="200">
                        <c:v>5.4000000000000003E-3</c:v>
                      </c:pt>
                      <c:pt idx="201">
                        <c:v>1.32E-2</c:v>
                      </c:pt>
                      <c:pt idx="202">
                        <c:v>7.9000000000000008E-3</c:v>
                      </c:pt>
                      <c:pt idx="203">
                        <c:v>-1.1599999999999999E-2</c:v>
                      </c:pt>
                      <c:pt idx="204">
                        <c:v>-9.7000000000000003E-3</c:v>
                      </c:pt>
                      <c:pt idx="205">
                        <c:v>-1.3100000000000001E-2</c:v>
                      </c:pt>
                      <c:pt idx="206">
                        <c:v>2.8999999999999998E-3</c:v>
                      </c:pt>
                      <c:pt idx="207">
                        <c:v>1.9E-3</c:v>
                      </c:pt>
                      <c:pt idx="208">
                        <c:v>8.8000000000000005E-3</c:v>
                      </c:pt>
                      <c:pt idx="209">
                        <c:v>1.37E-2</c:v>
                      </c:pt>
                      <c:pt idx="210">
                        <c:v>0</c:v>
                      </c:pt>
                      <c:pt idx="211">
                        <c:v>2E-3</c:v>
                      </c:pt>
                      <c:pt idx="212">
                        <c:v>-1.3100000000000001E-2</c:v>
                      </c:pt>
                      <c:pt idx="213">
                        <c:v>-3.3999999999999998E-3</c:v>
                      </c:pt>
                      <c:pt idx="214">
                        <c:v>-1.0200000000000001E-2</c:v>
                      </c:pt>
                      <c:pt idx="215">
                        <c:v>8.8000000000000005E-3</c:v>
                      </c:pt>
                      <c:pt idx="216">
                        <c:v>5.7999999999999996E-3</c:v>
                      </c:pt>
                      <c:pt idx="217">
                        <c:v>-1.5E-3</c:v>
                      </c:pt>
                      <c:pt idx="218">
                        <c:v>-2.5700000000000001E-2</c:v>
                      </c:pt>
                      <c:pt idx="219">
                        <c:v>-4.5100000000000001E-2</c:v>
                      </c:pt>
                      <c:pt idx="220">
                        <c:v>-4.4499999999999998E-2</c:v>
                      </c:pt>
                      <c:pt idx="221">
                        <c:v>-0.03</c:v>
                      </c:pt>
                      <c:pt idx="222">
                        <c:v>-3.2000000000000002E-3</c:v>
                      </c:pt>
                      <c:pt idx="223">
                        <c:v>-2.3E-3</c:v>
                      </c:pt>
                      <c:pt idx="224">
                        <c:v>-4.1000000000000003E-3</c:v>
                      </c:pt>
                      <c:pt idx="225">
                        <c:v>-4.5999999999999999E-3</c:v>
                      </c:pt>
                      <c:pt idx="226">
                        <c:v>0</c:v>
                      </c:pt>
                      <c:pt idx="227">
                        <c:v>1.83E-2</c:v>
                      </c:pt>
                      <c:pt idx="228">
                        <c:v>1.3599999999999999E-2</c:v>
                      </c:pt>
                      <c:pt idx="229">
                        <c:v>2.81E-2</c:v>
                      </c:pt>
                      <c:pt idx="230">
                        <c:v>-2.8E-3</c:v>
                      </c:pt>
                      <c:pt idx="231">
                        <c:v>-5.5999999999999999E-3</c:v>
                      </c:pt>
                      <c:pt idx="232">
                        <c:v>-2.87E-2</c:v>
                      </c:pt>
                      <c:pt idx="233">
                        <c:v>-9.7000000000000003E-3</c:v>
                      </c:pt>
                      <c:pt idx="234">
                        <c:v>-4.5999999999999999E-3</c:v>
                      </c:pt>
                      <c:pt idx="235">
                        <c:v>6.0000000000000001E-3</c:v>
                      </c:pt>
                      <c:pt idx="236">
                        <c:v>5.5999999999999999E-3</c:v>
                      </c:pt>
                      <c:pt idx="237">
                        <c:v>3.3E-3</c:v>
                      </c:pt>
                      <c:pt idx="238">
                        <c:v>-9.1999999999999998E-3</c:v>
                      </c:pt>
                      <c:pt idx="239">
                        <c:v>-7.4000000000000003E-3</c:v>
                      </c:pt>
                      <c:pt idx="240">
                        <c:v>-2.8E-3</c:v>
                      </c:pt>
                      <c:pt idx="241">
                        <c:v>-8.9999999999999998E-4</c:v>
                      </c:pt>
                      <c:pt idx="242">
                        <c:v>-4.5999999999999999E-3</c:v>
                      </c:pt>
                      <c:pt idx="243">
                        <c:v>1.55E-2</c:v>
                      </c:pt>
                      <c:pt idx="244">
                        <c:v>2.1600000000000001E-2</c:v>
                      </c:pt>
                      <c:pt idx="245">
                        <c:v>3.4200000000000001E-2</c:v>
                      </c:pt>
                      <c:pt idx="246">
                        <c:v>8.5000000000000006E-3</c:v>
                      </c:pt>
                      <c:pt idx="247">
                        <c:v>1.4E-3</c:v>
                      </c:pt>
                      <c:pt idx="248">
                        <c:v>-6.6E-3</c:v>
                      </c:pt>
                      <c:pt idx="249">
                        <c:v>-1.4999999999999999E-2</c:v>
                      </c:pt>
                      <c:pt idx="250">
                        <c:v>-1.9E-3</c:v>
                      </c:pt>
                      <c:pt idx="251">
                        <c:v>1.34E-2</c:v>
                      </c:pt>
                      <c:pt idx="252">
                        <c:v>1.5699999999999999E-2</c:v>
                      </c:pt>
                      <c:pt idx="253">
                        <c:v>1.14E-2</c:v>
                      </c:pt>
                      <c:pt idx="254">
                        <c:v>-1.4E-3</c:v>
                      </c:pt>
                      <c:pt idx="255">
                        <c:v>1E-3</c:v>
                      </c:pt>
                      <c:pt idx="256">
                        <c:v>-5.7000000000000002E-3</c:v>
                      </c:pt>
                      <c:pt idx="257">
                        <c:v>-6.1000000000000004E-3</c:v>
                      </c:pt>
                      <c:pt idx="258">
                        <c:v>9.5999999999999992E-3</c:v>
                      </c:pt>
                      <c:pt idx="259">
                        <c:v>2.2700000000000001E-2</c:v>
                      </c:pt>
                      <c:pt idx="260">
                        <c:v>2.0299999999999999E-2</c:v>
                      </c:pt>
                      <c:pt idx="261">
                        <c:v>2.75E-2</c:v>
                      </c:pt>
                      <c:pt idx="262">
                        <c:v>1.8700000000000001E-2</c:v>
                      </c:pt>
                      <c:pt idx="263">
                        <c:v>9.2999999999999992E-3</c:v>
                      </c:pt>
                      <c:pt idx="264">
                        <c:v>-2.7199999999999998E-2</c:v>
                      </c:pt>
                      <c:pt idx="265">
                        <c:v>-2.8199999999999999E-2</c:v>
                      </c:pt>
                      <c:pt idx="266">
                        <c:v>-3.2500000000000001E-2</c:v>
                      </c:pt>
                      <c:pt idx="267">
                        <c:v>-1.2699999999999999E-2</c:v>
                      </c:pt>
                      <c:pt idx="268">
                        <c:v>-7.1000000000000004E-3</c:v>
                      </c:pt>
                      <c:pt idx="269">
                        <c:v>6.1999999999999998E-3</c:v>
                      </c:pt>
                      <c:pt idx="270">
                        <c:v>-3.8E-3</c:v>
                      </c:pt>
                      <c:pt idx="271">
                        <c:v>-7.1000000000000004E-3</c:v>
                      </c:pt>
                      <c:pt idx="272">
                        <c:v>-9.9000000000000008E-3</c:v>
                      </c:pt>
                      <c:pt idx="273">
                        <c:v>5.0000000000000001E-4</c:v>
                      </c:pt>
                      <c:pt idx="274">
                        <c:v>9.4999999999999998E-3</c:v>
                      </c:pt>
                      <c:pt idx="275">
                        <c:v>7.1000000000000004E-3</c:v>
                      </c:pt>
                      <c:pt idx="276">
                        <c:v>1.14E-2</c:v>
                      </c:pt>
                      <c:pt idx="277">
                        <c:v>-5.7000000000000002E-3</c:v>
                      </c:pt>
                      <c:pt idx="278">
                        <c:v>-7.0000000000000001E-3</c:v>
                      </c:pt>
                      <c:pt idx="279">
                        <c:v>-1.6400000000000001E-2</c:v>
                      </c:pt>
                      <c:pt idx="280">
                        <c:v>-1.9E-2</c:v>
                      </c:pt>
                      <c:pt idx="281">
                        <c:v>-2.87E-2</c:v>
                      </c:pt>
                      <c:pt idx="282">
                        <c:v>-3.9100000000000003E-2</c:v>
                      </c:pt>
                      <c:pt idx="283">
                        <c:v>-3.0099999999999998E-2</c:v>
                      </c:pt>
                      <c:pt idx="284">
                        <c:v>-1.3899999999999999E-2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-4.4999999999999997E-3</c:v>
                      </c:pt>
                      <c:pt idx="290">
                        <c:v>3.5999999999999999E-3</c:v>
                      </c:pt>
                      <c:pt idx="291">
                        <c:v>4.0000000000000002E-4</c:v>
                      </c:pt>
                      <c:pt idx="292">
                        <c:v>4.8999999999999998E-3</c:v>
                      </c:pt>
                      <c:pt idx="293">
                        <c:v>-1.4E-3</c:v>
                      </c:pt>
                      <c:pt idx="294">
                        <c:v>5.8999999999999999E-3</c:v>
                      </c:pt>
                      <c:pt idx="295">
                        <c:v>-1.2999999999999999E-3</c:v>
                      </c:pt>
                      <c:pt idx="296">
                        <c:v>-8.9999999999999998E-4</c:v>
                      </c:pt>
                      <c:pt idx="297">
                        <c:v>-3.2000000000000002E-3</c:v>
                      </c:pt>
                      <c:pt idx="298">
                        <c:v>1.8800000000000001E-2</c:v>
                      </c:pt>
                      <c:pt idx="299">
                        <c:v>2.5399999999999999E-2</c:v>
                      </c:pt>
                      <c:pt idx="300">
                        <c:v>2.2100000000000002E-2</c:v>
                      </c:pt>
                      <c:pt idx="301">
                        <c:v>5.4999999999999997E-3</c:v>
                      </c:pt>
                      <c:pt idx="302">
                        <c:v>-4.5999999999999999E-3</c:v>
                      </c:pt>
                      <c:pt idx="303">
                        <c:v>-4.1000000000000003E-3</c:v>
                      </c:pt>
                      <c:pt idx="304">
                        <c:v>1.8E-3</c:v>
                      </c:pt>
                      <c:pt idx="305">
                        <c:v>2.3E-3</c:v>
                      </c:pt>
                      <c:pt idx="306">
                        <c:v>1.49E-2</c:v>
                      </c:pt>
                      <c:pt idx="307">
                        <c:v>1.17E-2</c:v>
                      </c:pt>
                      <c:pt idx="308">
                        <c:v>2.4E-2</c:v>
                      </c:pt>
                      <c:pt idx="309">
                        <c:v>1.95E-2</c:v>
                      </c:pt>
                      <c:pt idx="310">
                        <c:v>3.3E-3</c:v>
                      </c:pt>
                      <c:pt idx="311">
                        <c:v>2.8E-3</c:v>
                      </c:pt>
                      <c:pt idx="312">
                        <c:v>1.54E-2</c:v>
                      </c:pt>
                      <c:pt idx="313">
                        <c:v>1.9E-3</c:v>
                      </c:pt>
                      <c:pt idx="314">
                        <c:v>-1.3100000000000001E-2</c:v>
                      </c:pt>
                      <c:pt idx="315">
                        <c:v>-3.2199999999999999E-2</c:v>
                      </c:pt>
                      <c:pt idx="316">
                        <c:v>-1.4E-3</c:v>
                      </c:pt>
                      <c:pt idx="317">
                        <c:v>8.9999999999999998E-4</c:v>
                      </c:pt>
                      <c:pt idx="318">
                        <c:v>8.8999999999999999E-3</c:v>
                      </c:pt>
                      <c:pt idx="319">
                        <c:v>1.18E-2</c:v>
                      </c:pt>
                      <c:pt idx="320">
                        <c:v>1.7100000000000001E-2</c:v>
                      </c:pt>
                      <c:pt idx="321">
                        <c:v>-4.1999999999999997E-3</c:v>
                      </c:pt>
                      <c:pt idx="322">
                        <c:v>9.1000000000000004E-3</c:v>
                      </c:pt>
                      <c:pt idx="323">
                        <c:v>1.35E-2</c:v>
                      </c:pt>
                      <c:pt idx="324">
                        <c:v>4.7000000000000002E-3</c:v>
                      </c:pt>
                      <c:pt idx="325">
                        <c:v>-2.1999999999999999E-2</c:v>
                      </c:pt>
                      <c:pt idx="326">
                        <c:v>-3.6200000000000003E-2</c:v>
                      </c:pt>
                      <c:pt idx="327">
                        <c:v>-1.83E-2</c:v>
                      </c:pt>
                      <c:pt idx="328">
                        <c:v>-1.4E-3</c:v>
                      </c:pt>
                      <c:pt idx="329">
                        <c:v>1.6799999999999999E-2</c:v>
                      </c:pt>
                      <c:pt idx="330">
                        <c:v>1.21E-2</c:v>
                      </c:pt>
                      <c:pt idx="331">
                        <c:v>6.4999999999999997E-3</c:v>
                      </c:pt>
                      <c:pt idx="332">
                        <c:v>-7.4000000000000003E-3</c:v>
                      </c:pt>
                      <c:pt idx="333">
                        <c:v>7.4999999999999997E-3</c:v>
                      </c:pt>
                      <c:pt idx="334">
                        <c:v>1.9E-3</c:v>
                      </c:pt>
                      <c:pt idx="335">
                        <c:v>6.1000000000000004E-3</c:v>
                      </c:pt>
                      <c:pt idx="336">
                        <c:v>4.7000000000000002E-3</c:v>
                      </c:pt>
                      <c:pt idx="337">
                        <c:v>6.6E-3</c:v>
                      </c:pt>
                      <c:pt idx="338">
                        <c:v>2.4899999999999999E-2</c:v>
                      </c:pt>
                      <c:pt idx="339">
                        <c:v>5.1999999999999998E-3</c:v>
                      </c:pt>
                      <c:pt idx="340">
                        <c:v>6.6E-3</c:v>
                      </c:pt>
                      <c:pt idx="341">
                        <c:v>1E-3</c:v>
                      </c:pt>
                      <c:pt idx="342">
                        <c:v>4.4400000000000002E-2</c:v>
                      </c:pt>
                      <c:pt idx="343">
                        <c:v>4.2900000000000001E-2</c:v>
                      </c:pt>
                      <c:pt idx="344">
                        <c:v>7.7000000000000002E-3</c:v>
                      </c:pt>
                      <c:pt idx="345">
                        <c:v>-2.7799999999999998E-2</c:v>
                      </c:pt>
                      <c:pt idx="346">
                        <c:v>-2.5899999999999999E-2</c:v>
                      </c:pt>
                      <c:pt idx="347">
                        <c:v>-6.1999999999999998E-3</c:v>
                      </c:pt>
                      <c:pt idx="348">
                        <c:v>7.1999999999999998E-3</c:v>
                      </c:pt>
                      <c:pt idx="349">
                        <c:v>3.8999999999999998E-3</c:v>
                      </c:pt>
                      <c:pt idx="350">
                        <c:v>1.1599999999999999E-2</c:v>
                      </c:pt>
                      <c:pt idx="351">
                        <c:v>4.4000000000000003E-3</c:v>
                      </c:pt>
                      <c:pt idx="352">
                        <c:v>5.3E-3</c:v>
                      </c:pt>
                      <c:pt idx="353">
                        <c:v>-8.2000000000000007E-3</c:v>
                      </c:pt>
                      <c:pt idx="354">
                        <c:v>3.3999999999999998E-3</c:v>
                      </c:pt>
                      <c:pt idx="355">
                        <c:v>3.8999999999999998E-3</c:v>
                      </c:pt>
                      <c:pt idx="356">
                        <c:v>1.0699999999999999E-2</c:v>
                      </c:pt>
                      <c:pt idx="357">
                        <c:v>-7.7000000000000002E-3</c:v>
                      </c:pt>
                      <c:pt idx="358">
                        <c:v>-3.3999999999999998E-3</c:v>
                      </c:pt>
                      <c:pt idx="359">
                        <c:v>1.03E-2</c:v>
                      </c:pt>
                      <c:pt idx="360">
                        <c:v>1.4200000000000001E-2</c:v>
                      </c:pt>
                      <c:pt idx="361">
                        <c:v>5.8999999999999999E-3</c:v>
                      </c:pt>
                      <c:pt idx="362">
                        <c:v>1.5E-3</c:v>
                      </c:pt>
                      <c:pt idx="363">
                        <c:v>5.4000000000000003E-3</c:v>
                      </c:pt>
                      <c:pt idx="364">
                        <c:v>1.9900000000000001E-2</c:v>
                      </c:pt>
                      <c:pt idx="365">
                        <c:v>-4.8999999999999998E-3</c:v>
                      </c:pt>
                      <c:pt idx="366">
                        <c:v>4.8999999999999998E-3</c:v>
                      </c:pt>
                      <c:pt idx="367">
                        <c:v>2E-3</c:v>
                      </c:pt>
                      <c:pt idx="368">
                        <c:v>4.8300000000000003E-2</c:v>
                      </c:pt>
                      <c:pt idx="369">
                        <c:v>1.0999999999999999E-2</c:v>
                      </c:pt>
                      <c:pt idx="370">
                        <c:v>3.5000000000000001E-3</c:v>
                      </c:pt>
                      <c:pt idx="371">
                        <c:v>-2.5999999999999999E-2</c:v>
                      </c:pt>
                      <c:pt idx="372">
                        <c:v>0</c:v>
                      </c:pt>
                      <c:pt idx="373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DDEA-4DC1-B100-6133A051327B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225'!$J$1</c15:sqref>
                        </c15:formulaRef>
                      </c:ext>
                    </c:extLst>
                    <c:strCache>
                      <c:ptCount val="1"/>
                      <c:pt idx="0">
                        <c:v>MM Coverage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225'!$J$2:$J$375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4.3299999999999998E-2</c:v>
                      </c:pt>
                      <c:pt idx="1">
                        <c:v>4.3499999999999997E-2</c:v>
                      </c:pt>
                      <c:pt idx="2">
                        <c:v>4.36E-2</c:v>
                      </c:pt>
                      <c:pt idx="3">
                        <c:v>4.4299999999999999E-2</c:v>
                      </c:pt>
                      <c:pt idx="4">
                        <c:v>4.48E-2</c:v>
                      </c:pt>
                      <c:pt idx="5">
                        <c:v>4.3999999999999997E-2</c:v>
                      </c:pt>
                      <c:pt idx="6">
                        <c:v>4.36E-2</c:v>
                      </c:pt>
                      <c:pt idx="7">
                        <c:v>4.4699999999999997E-2</c:v>
                      </c:pt>
                      <c:pt idx="8">
                        <c:v>4.5100000000000001E-2</c:v>
                      </c:pt>
                      <c:pt idx="9">
                        <c:v>4.6100000000000002E-2</c:v>
                      </c:pt>
                      <c:pt idx="10">
                        <c:v>5.0099999999999999E-2</c:v>
                      </c:pt>
                      <c:pt idx="11">
                        <c:v>4.9500000000000002E-2</c:v>
                      </c:pt>
                      <c:pt idx="12">
                        <c:v>4.9599999999999998E-2</c:v>
                      </c:pt>
                      <c:pt idx="13">
                        <c:v>4.9700000000000001E-2</c:v>
                      </c:pt>
                      <c:pt idx="14">
                        <c:v>5.0500000000000003E-2</c:v>
                      </c:pt>
                      <c:pt idx="15">
                        <c:v>5.0900000000000001E-2</c:v>
                      </c:pt>
                      <c:pt idx="16">
                        <c:v>5.16E-2</c:v>
                      </c:pt>
                      <c:pt idx="17">
                        <c:v>5.0099999999999999E-2</c:v>
                      </c:pt>
                      <c:pt idx="18">
                        <c:v>5.0299999999999997E-2</c:v>
                      </c:pt>
                      <c:pt idx="19">
                        <c:v>4.9799999999999997E-2</c:v>
                      </c:pt>
                      <c:pt idx="20">
                        <c:v>5.8099999999999999E-2</c:v>
                      </c:pt>
                      <c:pt idx="21">
                        <c:v>5.9400000000000001E-2</c:v>
                      </c:pt>
                      <c:pt idx="22">
                        <c:v>6.2700000000000006E-2</c:v>
                      </c:pt>
                      <c:pt idx="23">
                        <c:v>6.2700000000000006E-2</c:v>
                      </c:pt>
                      <c:pt idx="24">
                        <c:v>6.2700000000000006E-2</c:v>
                      </c:pt>
                      <c:pt idx="25">
                        <c:v>6.2700000000000006E-2</c:v>
                      </c:pt>
                      <c:pt idx="26">
                        <c:v>6.13E-2</c:v>
                      </c:pt>
                      <c:pt idx="27">
                        <c:v>6.2100000000000002E-2</c:v>
                      </c:pt>
                      <c:pt idx="28">
                        <c:v>6.2100000000000002E-2</c:v>
                      </c:pt>
                      <c:pt idx="29">
                        <c:v>6.2399999999999997E-2</c:v>
                      </c:pt>
                      <c:pt idx="30">
                        <c:v>6.4100000000000004E-2</c:v>
                      </c:pt>
                      <c:pt idx="31">
                        <c:v>6.3299999999999995E-2</c:v>
                      </c:pt>
                      <c:pt idx="32">
                        <c:v>6.4699999999999994E-2</c:v>
                      </c:pt>
                      <c:pt idx="33">
                        <c:v>6.3700000000000007E-2</c:v>
                      </c:pt>
                      <c:pt idx="34">
                        <c:v>6.2600000000000003E-2</c:v>
                      </c:pt>
                      <c:pt idx="35">
                        <c:v>6.7000000000000004E-2</c:v>
                      </c:pt>
                      <c:pt idx="36">
                        <c:v>6.8599999999999994E-2</c:v>
                      </c:pt>
                      <c:pt idx="37">
                        <c:v>6.7400000000000002E-2</c:v>
                      </c:pt>
                      <c:pt idx="38">
                        <c:v>6.7299999999999999E-2</c:v>
                      </c:pt>
                      <c:pt idx="39">
                        <c:v>6.9199999999999998E-2</c:v>
                      </c:pt>
                      <c:pt idx="40">
                        <c:v>6.9900000000000004E-2</c:v>
                      </c:pt>
                      <c:pt idx="41">
                        <c:v>6.93E-2</c:v>
                      </c:pt>
                      <c:pt idx="42">
                        <c:v>7.1400000000000005E-2</c:v>
                      </c:pt>
                      <c:pt idx="43">
                        <c:v>7.0499999999999993E-2</c:v>
                      </c:pt>
                      <c:pt idx="44">
                        <c:v>7.2700000000000001E-2</c:v>
                      </c:pt>
                      <c:pt idx="45">
                        <c:v>9.1600000000000001E-2</c:v>
                      </c:pt>
                      <c:pt idx="46">
                        <c:v>9.0700000000000003E-2</c:v>
                      </c:pt>
                      <c:pt idx="47">
                        <c:v>9.0899999999999995E-2</c:v>
                      </c:pt>
                      <c:pt idx="48">
                        <c:v>8.5599999999999996E-2</c:v>
                      </c:pt>
                      <c:pt idx="49">
                        <c:v>8.6199999999999999E-2</c:v>
                      </c:pt>
                      <c:pt idx="50">
                        <c:v>8.1799999999999998E-2</c:v>
                      </c:pt>
                      <c:pt idx="51">
                        <c:v>8.5000000000000006E-2</c:v>
                      </c:pt>
                      <c:pt idx="52">
                        <c:v>7.9500000000000001E-2</c:v>
                      </c:pt>
                      <c:pt idx="53">
                        <c:v>8.3699999999999997E-2</c:v>
                      </c:pt>
                      <c:pt idx="54">
                        <c:v>9.0300000000000005E-2</c:v>
                      </c:pt>
                      <c:pt idx="55">
                        <c:v>8.3400000000000002E-2</c:v>
                      </c:pt>
                      <c:pt idx="56">
                        <c:v>8.3400000000000002E-2</c:v>
                      </c:pt>
                      <c:pt idx="57">
                        <c:v>8.3599999999999994E-2</c:v>
                      </c:pt>
                      <c:pt idx="58">
                        <c:v>8.2799999999999999E-2</c:v>
                      </c:pt>
                      <c:pt idx="59">
                        <c:v>8.1900000000000001E-2</c:v>
                      </c:pt>
                      <c:pt idx="60">
                        <c:v>7.1499999999999994E-2</c:v>
                      </c:pt>
                      <c:pt idx="61">
                        <c:v>6.6199999999999995E-2</c:v>
                      </c:pt>
                      <c:pt idx="62">
                        <c:v>6.2E-2</c:v>
                      </c:pt>
                      <c:pt idx="63">
                        <c:v>6.0600000000000001E-2</c:v>
                      </c:pt>
                      <c:pt idx="64">
                        <c:v>6.1800000000000001E-2</c:v>
                      </c:pt>
                      <c:pt idx="65">
                        <c:v>4.9299999999999997E-2</c:v>
                      </c:pt>
                      <c:pt idx="66">
                        <c:v>4.7699999999999999E-2</c:v>
                      </c:pt>
                      <c:pt idx="67">
                        <c:v>4.8300000000000003E-2</c:v>
                      </c:pt>
                      <c:pt idx="68">
                        <c:v>4.8599999999999997E-2</c:v>
                      </c:pt>
                      <c:pt idx="69">
                        <c:v>4.82E-2</c:v>
                      </c:pt>
                      <c:pt idx="70">
                        <c:v>3.4200000000000001E-2</c:v>
                      </c:pt>
                      <c:pt idx="71">
                        <c:v>3.3000000000000002E-2</c:v>
                      </c:pt>
                      <c:pt idx="72">
                        <c:v>3.2199999999999999E-2</c:v>
                      </c:pt>
                      <c:pt idx="73">
                        <c:v>3.1800000000000002E-2</c:v>
                      </c:pt>
                      <c:pt idx="74">
                        <c:v>3.09E-2</c:v>
                      </c:pt>
                      <c:pt idx="75">
                        <c:v>3.09E-2</c:v>
                      </c:pt>
                      <c:pt idx="76">
                        <c:v>3.0599999999999999E-2</c:v>
                      </c:pt>
                      <c:pt idx="77">
                        <c:v>3.0800000000000001E-2</c:v>
                      </c:pt>
                      <c:pt idx="78">
                        <c:v>3.1E-2</c:v>
                      </c:pt>
                      <c:pt idx="79">
                        <c:v>3.0599999999999999E-2</c:v>
                      </c:pt>
                      <c:pt idx="80">
                        <c:v>3.0499999999999999E-2</c:v>
                      </c:pt>
                      <c:pt idx="81">
                        <c:v>3.0300000000000001E-2</c:v>
                      </c:pt>
                      <c:pt idx="82">
                        <c:v>3.0200000000000001E-2</c:v>
                      </c:pt>
                      <c:pt idx="83">
                        <c:v>3.0499999999999999E-2</c:v>
                      </c:pt>
                      <c:pt idx="84">
                        <c:v>3.0499999999999999E-2</c:v>
                      </c:pt>
                      <c:pt idx="85">
                        <c:v>3.0200000000000001E-2</c:v>
                      </c:pt>
                      <c:pt idx="86">
                        <c:v>3.0099999999999998E-2</c:v>
                      </c:pt>
                      <c:pt idx="87">
                        <c:v>3.0800000000000001E-2</c:v>
                      </c:pt>
                      <c:pt idx="88">
                        <c:v>3.1199999999999999E-2</c:v>
                      </c:pt>
                      <c:pt idx="89">
                        <c:v>3.15E-2</c:v>
                      </c:pt>
                      <c:pt idx="90">
                        <c:v>3.1099999999999999E-2</c:v>
                      </c:pt>
                      <c:pt idx="91">
                        <c:v>3.1300000000000001E-2</c:v>
                      </c:pt>
                      <c:pt idx="92">
                        <c:v>3.0800000000000001E-2</c:v>
                      </c:pt>
                      <c:pt idx="93">
                        <c:v>3.1099999999999999E-2</c:v>
                      </c:pt>
                      <c:pt idx="94">
                        <c:v>3.09E-2</c:v>
                      </c:pt>
                      <c:pt idx="95">
                        <c:v>3.0300000000000001E-2</c:v>
                      </c:pt>
                      <c:pt idx="96">
                        <c:v>3.0300000000000001E-2</c:v>
                      </c:pt>
                      <c:pt idx="97">
                        <c:v>0.03</c:v>
                      </c:pt>
                      <c:pt idx="98">
                        <c:v>3.0200000000000001E-2</c:v>
                      </c:pt>
                      <c:pt idx="99">
                        <c:v>2.9899999999999999E-2</c:v>
                      </c:pt>
                      <c:pt idx="100">
                        <c:v>0.03</c:v>
                      </c:pt>
                      <c:pt idx="101">
                        <c:v>3.0099999999999998E-2</c:v>
                      </c:pt>
                      <c:pt idx="102">
                        <c:v>3.0099999999999998E-2</c:v>
                      </c:pt>
                      <c:pt idx="103">
                        <c:v>0.03</c:v>
                      </c:pt>
                      <c:pt idx="104">
                        <c:v>3.0300000000000001E-2</c:v>
                      </c:pt>
                      <c:pt idx="105">
                        <c:v>3.0300000000000001E-2</c:v>
                      </c:pt>
                      <c:pt idx="106">
                        <c:v>3.04E-2</c:v>
                      </c:pt>
                      <c:pt idx="107">
                        <c:v>3.1099999999999999E-2</c:v>
                      </c:pt>
                      <c:pt idx="108">
                        <c:v>3.0700000000000002E-2</c:v>
                      </c:pt>
                      <c:pt idx="109">
                        <c:v>3.1199999999999999E-2</c:v>
                      </c:pt>
                      <c:pt idx="110">
                        <c:v>3.0499999999999999E-2</c:v>
                      </c:pt>
                      <c:pt idx="111">
                        <c:v>3.0499999999999999E-2</c:v>
                      </c:pt>
                      <c:pt idx="112">
                        <c:v>3.0499999999999999E-2</c:v>
                      </c:pt>
                      <c:pt idx="113">
                        <c:v>3.0499999999999999E-2</c:v>
                      </c:pt>
                      <c:pt idx="114">
                        <c:v>3.0499999999999999E-2</c:v>
                      </c:pt>
                      <c:pt idx="115">
                        <c:v>3.0200000000000001E-2</c:v>
                      </c:pt>
                      <c:pt idx="116">
                        <c:v>3.0200000000000001E-2</c:v>
                      </c:pt>
                      <c:pt idx="117">
                        <c:v>3.04E-2</c:v>
                      </c:pt>
                      <c:pt idx="118">
                        <c:v>3.0300000000000001E-2</c:v>
                      </c:pt>
                      <c:pt idx="119">
                        <c:v>3.0300000000000001E-2</c:v>
                      </c:pt>
                      <c:pt idx="120">
                        <c:v>3.04E-2</c:v>
                      </c:pt>
                      <c:pt idx="121">
                        <c:v>3.0200000000000001E-2</c:v>
                      </c:pt>
                      <c:pt idx="122">
                        <c:v>3.0200000000000001E-2</c:v>
                      </c:pt>
                      <c:pt idx="123">
                        <c:v>0.03</c:v>
                      </c:pt>
                      <c:pt idx="124">
                        <c:v>3.0099999999999998E-2</c:v>
                      </c:pt>
                      <c:pt idx="125">
                        <c:v>3.0099999999999998E-2</c:v>
                      </c:pt>
                      <c:pt idx="126">
                        <c:v>3.0800000000000001E-2</c:v>
                      </c:pt>
                      <c:pt idx="127">
                        <c:v>3.0800000000000001E-2</c:v>
                      </c:pt>
                      <c:pt idx="128">
                        <c:v>3.0700000000000002E-2</c:v>
                      </c:pt>
                      <c:pt idx="129">
                        <c:v>3.0700000000000002E-2</c:v>
                      </c:pt>
                      <c:pt idx="130">
                        <c:v>3.0700000000000002E-2</c:v>
                      </c:pt>
                      <c:pt idx="131">
                        <c:v>3.09E-2</c:v>
                      </c:pt>
                      <c:pt idx="132">
                        <c:v>3.1199999999999999E-2</c:v>
                      </c:pt>
                      <c:pt idx="133">
                        <c:v>3.09E-2</c:v>
                      </c:pt>
                      <c:pt idx="134">
                        <c:v>3.0599999999999999E-2</c:v>
                      </c:pt>
                      <c:pt idx="135">
                        <c:v>3.09E-2</c:v>
                      </c:pt>
                      <c:pt idx="136">
                        <c:v>3.0800000000000001E-2</c:v>
                      </c:pt>
                      <c:pt idx="137">
                        <c:v>3.0700000000000002E-2</c:v>
                      </c:pt>
                      <c:pt idx="138">
                        <c:v>3.0800000000000001E-2</c:v>
                      </c:pt>
                      <c:pt idx="139">
                        <c:v>3.09E-2</c:v>
                      </c:pt>
                      <c:pt idx="140">
                        <c:v>3.1099999999999999E-2</c:v>
                      </c:pt>
                      <c:pt idx="141">
                        <c:v>3.1199999999999999E-2</c:v>
                      </c:pt>
                      <c:pt idx="142">
                        <c:v>3.1099999999999999E-2</c:v>
                      </c:pt>
                      <c:pt idx="143">
                        <c:v>3.09E-2</c:v>
                      </c:pt>
                      <c:pt idx="144">
                        <c:v>3.0800000000000001E-2</c:v>
                      </c:pt>
                      <c:pt idx="145">
                        <c:v>3.0800000000000001E-2</c:v>
                      </c:pt>
                      <c:pt idx="146">
                        <c:v>3.1099999999999999E-2</c:v>
                      </c:pt>
                      <c:pt idx="147">
                        <c:v>3.09E-2</c:v>
                      </c:pt>
                      <c:pt idx="148">
                        <c:v>3.0599999999999999E-2</c:v>
                      </c:pt>
                      <c:pt idx="149">
                        <c:v>3.09E-2</c:v>
                      </c:pt>
                      <c:pt idx="150">
                        <c:v>3.0800000000000001E-2</c:v>
                      </c:pt>
                      <c:pt idx="151">
                        <c:v>3.0800000000000001E-2</c:v>
                      </c:pt>
                      <c:pt idx="152">
                        <c:v>3.09E-2</c:v>
                      </c:pt>
                      <c:pt idx="153">
                        <c:v>3.09E-2</c:v>
                      </c:pt>
                      <c:pt idx="154">
                        <c:v>3.15E-2</c:v>
                      </c:pt>
                      <c:pt idx="155">
                        <c:v>3.15E-2</c:v>
                      </c:pt>
                      <c:pt idx="156">
                        <c:v>3.1399999999999997E-2</c:v>
                      </c:pt>
                      <c:pt idx="157">
                        <c:v>3.15E-2</c:v>
                      </c:pt>
                      <c:pt idx="158">
                        <c:v>3.1300000000000001E-2</c:v>
                      </c:pt>
                      <c:pt idx="159">
                        <c:v>3.15E-2</c:v>
                      </c:pt>
                      <c:pt idx="160">
                        <c:v>3.1600000000000003E-2</c:v>
                      </c:pt>
                      <c:pt idx="161">
                        <c:v>3.1600000000000003E-2</c:v>
                      </c:pt>
                      <c:pt idx="162">
                        <c:v>3.1800000000000002E-2</c:v>
                      </c:pt>
                      <c:pt idx="163">
                        <c:v>3.1899999999999998E-2</c:v>
                      </c:pt>
                      <c:pt idx="164">
                        <c:v>3.1899999999999998E-2</c:v>
                      </c:pt>
                      <c:pt idx="165">
                        <c:v>3.0700000000000002E-2</c:v>
                      </c:pt>
                      <c:pt idx="166">
                        <c:v>3.0700000000000002E-2</c:v>
                      </c:pt>
                      <c:pt idx="167">
                        <c:v>3.0700000000000002E-2</c:v>
                      </c:pt>
                      <c:pt idx="168">
                        <c:v>3.1099999999999999E-2</c:v>
                      </c:pt>
                      <c:pt idx="169">
                        <c:v>3.1699999999999999E-2</c:v>
                      </c:pt>
                      <c:pt idx="170">
                        <c:v>3.1699999999999999E-2</c:v>
                      </c:pt>
                      <c:pt idx="171">
                        <c:v>3.2099999999999997E-2</c:v>
                      </c:pt>
                      <c:pt idx="172">
                        <c:v>3.2199999999999999E-2</c:v>
                      </c:pt>
                      <c:pt idx="173">
                        <c:v>3.1899999999999998E-2</c:v>
                      </c:pt>
                      <c:pt idx="174">
                        <c:v>3.2300000000000002E-2</c:v>
                      </c:pt>
                      <c:pt idx="175">
                        <c:v>3.2399999999999998E-2</c:v>
                      </c:pt>
                      <c:pt idx="176">
                        <c:v>3.2399999999999998E-2</c:v>
                      </c:pt>
                      <c:pt idx="177">
                        <c:v>3.1800000000000002E-2</c:v>
                      </c:pt>
                      <c:pt idx="178">
                        <c:v>3.1399999999999997E-2</c:v>
                      </c:pt>
                      <c:pt idx="179">
                        <c:v>3.1699999999999999E-2</c:v>
                      </c:pt>
                      <c:pt idx="180">
                        <c:v>3.1600000000000003E-2</c:v>
                      </c:pt>
                      <c:pt idx="181">
                        <c:v>3.1600000000000003E-2</c:v>
                      </c:pt>
                      <c:pt idx="182">
                        <c:v>3.1699999999999999E-2</c:v>
                      </c:pt>
                      <c:pt idx="183">
                        <c:v>3.1399999999999997E-2</c:v>
                      </c:pt>
                      <c:pt idx="184">
                        <c:v>3.15E-2</c:v>
                      </c:pt>
                      <c:pt idx="185">
                        <c:v>3.15E-2</c:v>
                      </c:pt>
                      <c:pt idx="186">
                        <c:v>3.1600000000000003E-2</c:v>
                      </c:pt>
                      <c:pt idx="187">
                        <c:v>3.1699999999999999E-2</c:v>
                      </c:pt>
                      <c:pt idx="188">
                        <c:v>3.1600000000000003E-2</c:v>
                      </c:pt>
                      <c:pt idx="189">
                        <c:v>3.0300000000000001E-2</c:v>
                      </c:pt>
                      <c:pt idx="190">
                        <c:v>3.0300000000000001E-2</c:v>
                      </c:pt>
                      <c:pt idx="191">
                        <c:v>3.0499999999999999E-2</c:v>
                      </c:pt>
                      <c:pt idx="192">
                        <c:v>3.0599999999999999E-2</c:v>
                      </c:pt>
                      <c:pt idx="193">
                        <c:v>3.09E-2</c:v>
                      </c:pt>
                      <c:pt idx="194">
                        <c:v>3.09E-2</c:v>
                      </c:pt>
                      <c:pt idx="195">
                        <c:v>3.1099999999999999E-2</c:v>
                      </c:pt>
                      <c:pt idx="196">
                        <c:v>3.1300000000000001E-2</c:v>
                      </c:pt>
                      <c:pt idx="197">
                        <c:v>3.1899999999999998E-2</c:v>
                      </c:pt>
                      <c:pt idx="198">
                        <c:v>3.1899999999999998E-2</c:v>
                      </c:pt>
                      <c:pt idx="199">
                        <c:v>3.2099999999999997E-2</c:v>
                      </c:pt>
                      <c:pt idx="200">
                        <c:v>3.1899999999999998E-2</c:v>
                      </c:pt>
                      <c:pt idx="201">
                        <c:v>3.2300000000000002E-2</c:v>
                      </c:pt>
                      <c:pt idx="202">
                        <c:v>3.2199999999999999E-2</c:v>
                      </c:pt>
                      <c:pt idx="203">
                        <c:v>3.2300000000000002E-2</c:v>
                      </c:pt>
                      <c:pt idx="204">
                        <c:v>3.2500000000000001E-2</c:v>
                      </c:pt>
                      <c:pt idx="205">
                        <c:v>3.3300000000000003E-2</c:v>
                      </c:pt>
                      <c:pt idx="206">
                        <c:v>3.3500000000000002E-2</c:v>
                      </c:pt>
                      <c:pt idx="207">
                        <c:v>3.3500000000000002E-2</c:v>
                      </c:pt>
                      <c:pt idx="208">
                        <c:v>3.3399999999999999E-2</c:v>
                      </c:pt>
                      <c:pt idx="209">
                        <c:v>3.3500000000000002E-2</c:v>
                      </c:pt>
                      <c:pt idx="210">
                        <c:v>3.3799999999999997E-2</c:v>
                      </c:pt>
                      <c:pt idx="211">
                        <c:v>3.39E-2</c:v>
                      </c:pt>
                      <c:pt idx="212">
                        <c:v>3.3500000000000002E-2</c:v>
                      </c:pt>
                      <c:pt idx="213">
                        <c:v>3.39E-2</c:v>
                      </c:pt>
                      <c:pt idx="214">
                        <c:v>3.2000000000000001E-2</c:v>
                      </c:pt>
                      <c:pt idx="215">
                        <c:v>3.2000000000000001E-2</c:v>
                      </c:pt>
                      <c:pt idx="216">
                        <c:v>3.2099999999999997E-2</c:v>
                      </c:pt>
                      <c:pt idx="217">
                        <c:v>3.2199999999999999E-2</c:v>
                      </c:pt>
                      <c:pt idx="218">
                        <c:v>3.2099999999999997E-2</c:v>
                      </c:pt>
                      <c:pt idx="219">
                        <c:v>3.2099999999999997E-2</c:v>
                      </c:pt>
                      <c:pt idx="220">
                        <c:v>3.2800000000000003E-2</c:v>
                      </c:pt>
                      <c:pt idx="221">
                        <c:v>3.2099999999999997E-2</c:v>
                      </c:pt>
                      <c:pt idx="222">
                        <c:v>3.2000000000000001E-2</c:v>
                      </c:pt>
                      <c:pt idx="223">
                        <c:v>3.1899999999999998E-2</c:v>
                      </c:pt>
                      <c:pt idx="224">
                        <c:v>3.2000000000000001E-2</c:v>
                      </c:pt>
                      <c:pt idx="225">
                        <c:v>3.0599999999999999E-2</c:v>
                      </c:pt>
                      <c:pt idx="226">
                        <c:v>3.0300000000000001E-2</c:v>
                      </c:pt>
                      <c:pt idx="227">
                        <c:v>3.0499999999999999E-2</c:v>
                      </c:pt>
                      <c:pt idx="228">
                        <c:v>3.0599999999999999E-2</c:v>
                      </c:pt>
                      <c:pt idx="229">
                        <c:v>3.09E-2</c:v>
                      </c:pt>
                      <c:pt idx="230">
                        <c:v>3.2300000000000002E-2</c:v>
                      </c:pt>
                      <c:pt idx="231">
                        <c:v>3.2800000000000003E-2</c:v>
                      </c:pt>
                      <c:pt idx="232">
                        <c:v>3.2199999999999999E-2</c:v>
                      </c:pt>
                      <c:pt idx="233">
                        <c:v>3.2099999999999997E-2</c:v>
                      </c:pt>
                      <c:pt idx="234">
                        <c:v>3.1899999999999998E-2</c:v>
                      </c:pt>
                      <c:pt idx="235">
                        <c:v>3.1899999999999998E-2</c:v>
                      </c:pt>
                      <c:pt idx="236">
                        <c:v>3.1899999999999998E-2</c:v>
                      </c:pt>
                      <c:pt idx="237">
                        <c:v>3.2099999999999997E-2</c:v>
                      </c:pt>
                      <c:pt idx="238">
                        <c:v>3.2099999999999997E-2</c:v>
                      </c:pt>
                      <c:pt idx="239">
                        <c:v>3.2000000000000001E-2</c:v>
                      </c:pt>
                      <c:pt idx="240">
                        <c:v>3.04E-2</c:v>
                      </c:pt>
                      <c:pt idx="241">
                        <c:v>3.0499999999999999E-2</c:v>
                      </c:pt>
                      <c:pt idx="242">
                        <c:v>3.0599999999999999E-2</c:v>
                      </c:pt>
                      <c:pt idx="243">
                        <c:v>3.04E-2</c:v>
                      </c:pt>
                      <c:pt idx="244">
                        <c:v>3.0300000000000001E-2</c:v>
                      </c:pt>
                      <c:pt idx="245">
                        <c:v>3.1E-2</c:v>
                      </c:pt>
                      <c:pt idx="246">
                        <c:v>3.1E-2</c:v>
                      </c:pt>
                      <c:pt idx="247">
                        <c:v>3.1399999999999997E-2</c:v>
                      </c:pt>
                      <c:pt idx="248">
                        <c:v>3.1300000000000001E-2</c:v>
                      </c:pt>
                      <c:pt idx="249">
                        <c:v>3.1099999999999999E-2</c:v>
                      </c:pt>
                      <c:pt idx="250">
                        <c:v>3.1099999999999999E-2</c:v>
                      </c:pt>
                      <c:pt idx="251">
                        <c:v>3.0800000000000001E-2</c:v>
                      </c:pt>
                      <c:pt idx="252">
                        <c:v>3.1E-2</c:v>
                      </c:pt>
                      <c:pt idx="253">
                        <c:v>3.1600000000000003E-2</c:v>
                      </c:pt>
                      <c:pt idx="254">
                        <c:v>3.1300000000000001E-2</c:v>
                      </c:pt>
                      <c:pt idx="255">
                        <c:v>3.1399999999999997E-2</c:v>
                      </c:pt>
                      <c:pt idx="256">
                        <c:v>3.15E-2</c:v>
                      </c:pt>
                      <c:pt idx="257">
                        <c:v>3.1300000000000001E-2</c:v>
                      </c:pt>
                      <c:pt idx="258">
                        <c:v>3.1099999999999999E-2</c:v>
                      </c:pt>
                      <c:pt idx="259">
                        <c:v>3.1199999999999999E-2</c:v>
                      </c:pt>
                      <c:pt idx="260">
                        <c:v>3.15E-2</c:v>
                      </c:pt>
                      <c:pt idx="261">
                        <c:v>3.1800000000000002E-2</c:v>
                      </c:pt>
                      <c:pt idx="262">
                        <c:v>3.1800000000000002E-2</c:v>
                      </c:pt>
                      <c:pt idx="263">
                        <c:v>3.2399999999999998E-2</c:v>
                      </c:pt>
                      <c:pt idx="264">
                        <c:v>3.2399999999999998E-2</c:v>
                      </c:pt>
                      <c:pt idx="265">
                        <c:v>3.2099999999999997E-2</c:v>
                      </c:pt>
                      <c:pt idx="266">
                        <c:v>3.15E-2</c:v>
                      </c:pt>
                      <c:pt idx="267">
                        <c:v>3.15E-2</c:v>
                      </c:pt>
                      <c:pt idx="268">
                        <c:v>3.1099999999999999E-2</c:v>
                      </c:pt>
                      <c:pt idx="269">
                        <c:v>3.1099999999999999E-2</c:v>
                      </c:pt>
                      <c:pt idx="270">
                        <c:v>3.1300000000000001E-2</c:v>
                      </c:pt>
                      <c:pt idx="271">
                        <c:v>3.1300000000000001E-2</c:v>
                      </c:pt>
                      <c:pt idx="272">
                        <c:v>3.1E-2</c:v>
                      </c:pt>
                      <c:pt idx="273">
                        <c:v>3.1099999999999999E-2</c:v>
                      </c:pt>
                      <c:pt idx="274">
                        <c:v>3.1E-2</c:v>
                      </c:pt>
                      <c:pt idx="275">
                        <c:v>3.5299999999999998E-2</c:v>
                      </c:pt>
                      <c:pt idx="276">
                        <c:v>3.56E-2</c:v>
                      </c:pt>
                      <c:pt idx="277">
                        <c:v>3.5400000000000001E-2</c:v>
                      </c:pt>
                      <c:pt idx="278">
                        <c:v>3.5700000000000003E-2</c:v>
                      </c:pt>
                      <c:pt idx="279">
                        <c:v>3.5400000000000001E-2</c:v>
                      </c:pt>
                      <c:pt idx="280">
                        <c:v>3.2399999999999998E-2</c:v>
                      </c:pt>
                      <c:pt idx="281">
                        <c:v>3.2300000000000002E-2</c:v>
                      </c:pt>
                      <c:pt idx="282">
                        <c:v>3.2000000000000001E-2</c:v>
                      </c:pt>
                      <c:pt idx="283">
                        <c:v>3.1399999999999997E-2</c:v>
                      </c:pt>
                      <c:pt idx="284">
                        <c:v>3.1E-2</c:v>
                      </c:pt>
                      <c:pt idx="285">
                        <c:v>3.1E-2</c:v>
                      </c:pt>
                      <c:pt idx="286">
                        <c:v>3.1E-2</c:v>
                      </c:pt>
                      <c:pt idx="287">
                        <c:v>3.1E-2</c:v>
                      </c:pt>
                      <c:pt idx="288">
                        <c:v>3.1E-2</c:v>
                      </c:pt>
                      <c:pt idx="289">
                        <c:v>3.1E-2</c:v>
                      </c:pt>
                      <c:pt idx="290">
                        <c:v>3.1E-2</c:v>
                      </c:pt>
                      <c:pt idx="291">
                        <c:v>3.09E-2</c:v>
                      </c:pt>
                      <c:pt idx="292">
                        <c:v>3.1099999999999999E-2</c:v>
                      </c:pt>
                      <c:pt idx="293">
                        <c:v>3.1E-2</c:v>
                      </c:pt>
                      <c:pt idx="294">
                        <c:v>3.1E-2</c:v>
                      </c:pt>
                      <c:pt idx="295">
                        <c:v>3.1099999999999999E-2</c:v>
                      </c:pt>
                      <c:pt idx="296">
                        <c:v>3.1199999999999999E-2</c:v>
                      </c:pt>
                      <c:pt idx="297">
                        <c:v>3.1E-2</c:v>
                      </c:pt>
                      <c:pt idx="298">
                        <c:v>3.1099999999999999E-2</c:v>
                      </c:pt>
                      <c:pt idx="299">
                        <c:v>3.1099999999999999E-2</c:v>
                      </c:pt>
                      <c:pt idx="300">
                        <c:v>3.1600000000000003E-2</c:v>
                      </c:pt>
                      <c:pt idx="301">
                        <c:v>3.1800000000000002E-2</c:v>
                      </c:pt>
                      <c:pt idx="302">
                        <c:v>3.1800000000000002E-2</c:v>
                      </c:pt>
                      <c:pt idx="303">
                        <c:v>3.1699999999999999E-2</c:v>
                      </c:pt>
                      <c:pt idx="304">
                        <c:v>3.1699999999999999E-2</c:v>
                      </c:pt>
                      <c:pt idx="305">
                        <c:v>3.0300000000000001E-2</c:v>
                      </c:pt>
                      <c:pt idx="306">
                        <c:v>3.04E-2</c:v>
                      </c:pt>
                      <c:pt idx="307">
                        <c:v>3.04E-2</c:v>
                      </c:pt>
                      <c:pt idx="308">
                        <c:v>3.0700000000000002E-2</c:v>
                      </c:pt>
                      <c:pt idx="309">
                        <c:v>3.0800000000000001E-2</c:v>
                      </c:pt>
                      <c:pt idx="310">
                        <c:v>3.2500000000000001E-2</c:v>
                      </c:pt>
                      <c:pt idx="311">
                        <c:v>3.2800000000000003E-2</c:v>
                      </c:pt>
                      <c:pt idx="312">
                        <c:v>3.2300000000000002E-2</c:v>
                      </c:pt>
                      <c:pt idx="313">
                        <c:v>3.2599999999999997E-2</c:v>
                      </c:pt>
                      <c:pt idx="314">
                        <c:v>3.3300000000000003E-2</c:v>
                      </c:pt>
                      <c:pt idx="315">
                        <c:v>3.2300000000000002E-2</c:v>
                      </c:pt>
                      <c:pt idx="316">
                        <c:v>3.2199999999999999E-2</c:v>
                      </c:pt>
                      <c:pt idx="317">
                        <c:v>3.2199999999999999E-2</c:v>
                      </c:pt>
                      <c:pt idx="318">
                        <c:v>3.2300000000000002E-2</c:v>
                      </c:pt>
                      <c:pt idx="319">
                        <c:v>3.2199999999999999E-2</c:v>
                      </c:pt>
                      <c:pt idx="320">
                        <c:v>3.2500000000000001E-2</c:v>
                      </c:pt>
                      <c:pt idx="321">
                        <c:v>3.27E-2</c:v>
                      </c:pt>
                      <c:pt idx="322">
                        <c:v>3.2800000000000003E-2</c:v>
                      </c:pt>
                      <c:pt idx="323">
                        <c:v>3.2300000000000002E-2</c:v>
                      </c:pt>
                      <c:pt idx="324">
                        <c:v>3.3000000000000002E-2</c:v>
                      </c:pt>
                      <c:pt idx="325">
                        <c:v>3.32E-2</c:v>
                      </c:pt>
                      <c:pt idx="326">
                        <c:v>3.2500000000000001E-2</c:v>
                      </c:pt>
                      <c:pt idx="327">
                        <c:v>3.2000000000000001E-2</c:v>
                      </c:pt>
                      <c:pt idx="328">
                        <c:v>3.1699999999999999E-2</c:v>
                      </c:pt>
                      <c:pt idx="329">
                        <c:v>3.1600000000000003E-2</c:v>
                      </c:pt>
                      <c:pt idx="330">
                        <c:v>3.1899999999999998E-2</c:v>
                      </c:pt>
                      <c:pt idx="331">
                        <c:v>3.2300000000000002E-2</c:v>
                      </c:pt>
                      <c:pt idx="332">
                        <c:v>3.2000000000000001E-2</c:v>
                      </c:pt>
                      <c:pt idx="333">
                        <c:v>3.2099999999999997E-2</c:v>
                      </c:pt>
                      <c:pt idx="334">
                        <c:v>3.2000000000000001E-2</c:v>
                      </c:pt>
                      <c:pt idx="335">
                        <c:v>3.2199999999999999E-2</c:v>
                      </c:pt>
                      <c:pt idx="336">
                        <c:v>3.2199999999999999E-2</c:v>
                      </c:pt>
                      <c:pt idx="337">
                        <c:v>3.2199999999999999E-2</c:v>
                      </c:pt>
                      <c:pt idx="338">
                        <c:v>3.2399999999999998E-2</c:v>
                      </c:pt>
                      <c:pt idx="339">
                        <c:v>3.2399999999999998E-2</c:v>
                      </c:pt>
                      <c:pt idx="340">
                        <c:v>3.3000000000000002E-2</c:v>
                      </c:pt>
                      <c:pt idx="341">
                        <c:v>3.2599999999999997E-2</c:v>
                      </c:pt>
                      <c:pt idx="342">
                        <c:v>3.2599999999999997E-2</c:v>
                      </c:pt>
                      <c:pt idx="343">
                        <c:v>3.3000000000000002E-2</c:v>
                      </c:pt>
                      <c:pt idx="344">
                        <c:v>3.4000000000000002E-2</c:v>
                      </c:pt>
                      <c:pt idx="345">
                        <c:v>3.4000000000000002E-2</c:v>
                      </c:pt>
                      <c:pt idx="346">
                        <c:v>3.3300000000000003E-2</c:v>
                      </c:pt>
                      <c:pt idx="347">
                        <c:v>3.3099999999999997E-2</c:v>
                      </c:pt>
                      <c:pt idx="348">
                        <c:v>3.3099999999999997E-2</c:v>
                      </c:pt>
                      <c:pt idx="349">
                        <c:v>3.3099999999999997E-2</c:v>
                      </c:pt>
                      <c:pt idx="350">
                        <c:v>3.3300000000000003E-2</c:v>
                      </c:pt>
                      <c:pt idx="351">
                        <c:v>3.3300000000000003E-2</c:v>
                      </c:pt>
                      <c:pt idx="352">
                        <c:v>3.3500000000000002E-2</c:v>
                      </c:pt>
                      <c:pt idx="353">
                        <c:v>3.3399999999999999E-2</c:v>
                      </c:pt>
                      <c:pt idx="354">
                        <c:v>3.3399999999999999E-2</c:v>
                      </c:pt>
                      <c:pt idx="355">
                        <c:v>3.4599999999999999E-2</c:v>
                      </c:pt>
                      <c:pt idx="356">
                        <c:v>3.5000000000000003E-2</c:v>
                      </c:pt>
                      <c:pt idx="357">
                        <c:v>3.5000000000000003E-2</c:v>
                      </c:pt>
                      <c:pt idx="358">
                        <c:v>3.5000000000000003E-2</c:v>
                      </c:pt>
                      <c:pt idx="359">
                        <c:v>3.4700000000000002E-2</c:v>
                      </c:pt>
                      <c:pt idx="360">
                        <c:v>3.9300000000000002E-2</c:v>
                      </c:pt>
                      <c:pt idx="361">
                        <c:v>3.9800000000000002E-2</c:v>
                      </c:pt>
                      <c:pt idx="362">
                        <c:v>3.9600000000000003E-2</c:v>
                      </c:pt>
                      <c:pt idx="363">
                        <c:v>3.95E-2</c:v>
                      </c:pt>
                      <c:pt idx="364">
                        <c:v>4.4299999999999999E-2</c:v>
                      </c:pt>
                      <c:pt idx="365">
                        <c:v>4.4299999999999999E-2</c:v>
                      </c:pt>
                      <c:pt idx="366">
                        <c:v>4.48E-2</c:v>
                      </c:pt>
                      <c:pt idx="367">
                        <c:v>4.41E-2</c:v>
                      </c:pt>
                      <c:pt idx="368">
                        <c:v>4.4499999999999998E-2</c:v>
                      </c:pt>
                      <c:pt idx="369">
                        <c:v>4.48E-2</c:v>
                      </c:pt>
                      <c:pt idx="370">
                        <c:v>4.9299999999999997E-2</c:v>
                      </c:pt>
                      <c:pt idx="371">
                        <c:v>4.65E-2</c:v>
                      </c:pt>
                      <c:pt idx="372">
                        <c:v>4.65E-2</c:v>
                      </c:pt>
                      <c:pt idx="373">
                        <c:v>4.65E-2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DDEA-4DC1-B100-6133A051327B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225'!$K$1</c15:sqref>
                        </c15:formulaRef>
                      </c:ext>
                    </c:extLst>
                    <c:strCache>
                      <c:ptCount val="1"/>
                      <c:pt idx="0">
                        <c:v>MM Excess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225'!$K$2:$K$375</c15:sqref>
                        </c15:formulaRef>
                      </c:ext>
                    </c:extLst>
                    <c:numCache>
                      <c:formatCode>0%</c:formatCode>
                      <c:ptCount val="374"/>
                      <c:pt idx="0">
                        <c:v>0.68</c:v>
                      </c:pt>
                      <c:pt idx="1">
                        <c:v>0.89</c:v>
                      </c:pt>
                      <c:pt idx="2">
                        <c:v>0.97</c:v>
                      </c:pt>
                      <c:pt idx="3">
                        <c:v>0.64</c:v>
                      </c:pt>
                      <c:pt idx="4">
                        <c:v>0.75</c:v>
                      </c:pt>
                      <c:pt idx="5">
                        <c:v>0.68</c:v>
                      </c:pt>
                      <c:pt idx="6">
                        <c:v>0.77</c:v>
                      </c:pt>
                      <c:pt idx="7">
                        <c:v>0.44</c:v>
                      </c:pt>
                      <c:pt idx="8">
                        <c:v>0.78</c:v>
                      </c:pt>
                      <c:pt idx="9">
                        <c:v>0.52</c:v>
                      </c:pt>
                      <c:pt idx="10">
                        <c:v>0.55000000000000004</c:v>
                      </c:pt>
                      <c:pt idx="11">
                        <c:v>0.75</c:v>
                      </c:pt>
                      <c:pt idx="12">
                        <c:v>0.93</c:v>
                      </c:pt>
                      <c:pt idx="13">
                        <c:v>0.98</c:v>
                      </c:pt>
                      <c:pt idx="14">
                        <c:v>0.69</c:v>
                      </c:pt>
                      <c:pt idx="15">
                        <c:v>0.83</c:v>
                      </c:pt>
                      <c:pt idx="16">
                        <c:v>0.75</c:v>
                      </c:pt>
                      <c:pt idx="17">
                        <c:v>0.44</c:v>
                      </c:pt>
                      <c:pt idx="18">
                        <c:v>0.94</c:v>
                      </c:pt>
                      <c:pt idx="19">
                        <c:v>0.8</c:v>
                      </c:pt>
                      <c:pt idx="20">
                        <c:v>0.7</c:v>
                      </c:pt>
                      <c:pt idx="21">
                        <c:v>0.62</c:v>
                      </c:pt>
                      <c:pt idx="22">
                        <c:v>0.94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0.65</c:v>
                      </c:pt>
                      <c:pt idx="27">
                        <c:v>0.8</c:v>
                      </c:pt>
                      <c:pt idx="28">
                        <c:v>1</c:v>
                      </c:pt>
                      <c:pt idx="29">
                        <c:v>0.93</c:v>
                      </c:pt>
                      <c:pt idx="30">
                        <c:v>0.56999999999999995</c:v>
                      </c:pt>
                      <c:pt idx="31">
                        <c:v>0.8</c:v>
                      </c:pt>
                      <c:pt idx="32">
                        <c:v>0.66</c:v>
                      </c:pt>
                      <c:pt idx="33">
                        <c:v>0.76</c:v>
                      </c:pt>
                      <c:pt idx="34">
                        <c:v>0.74</c:v>
                      </c:pt>
                      <c:pt idx="35">
                        <c:v>0.95</c:v>
                      </c:pt>
                      <c:pt idx="36">
                        <c:v>0.65</c:v>
                      </c:pt>
                      <c:pt idx="37">
                        <c:v>0.74</c:v>
                      </c:pt>
                      <c:pt idx="38">
                        <c:v>0.98</c:v>
                      </c:pt>
                      <c:pt idx="39">
                        <c:v>0.59</c:v>
                      </c:pt>
                      <c:pt idx="40">
                        <c:v>0.82</c:v>
                      </c:pt>
                      <c:pt idx="41">
                        <c:v>0.87</c:v>
                      </c:pt>
                      <c:pt idx="42">
                        <c:v>0.57999999999999996</c:v>
                      </c:pt>
                      <c:pt idx="43">
                        <c:v>0.83</c:v>
                      </c:pt>
                      <c:pt idx="44">
                        <c:v>0.56999999999999995</c:v>
                      </c:pt>
                      <c:pt idx="45">
                        <c:v>0.45</c:v>
                      </c:pt>
                      <c:pt idx="46">
                        <c:v>0.89</c:v>
                      </c:pt>
                      <c:pt idx="47">
                        <c:v>0.98</c:v>
                      </c:pt>
                      <c:pt idx="48">
                        <c:v>0.32</c:v>
                      </c:pt>
                      <c:pt idx="49">
                        <c:v>0.93</c:v>
                      </c:pt>
                      <c:pt idx="50">
                        <c:v>0.82</c:v>
                      </c:pt>
                      <c:pt idx="51">
                        <c:v>0.54</c:v>
                      </c:pt>
                      <c:pt idx="52">
                        <c:v>0.42</c:v>
                      </c:pt>
                      <c:pt idx="53">
                        <c:v>0.37</c:v>
                      </c:pt>
                      <c:pt idx="54">
                        <c:v>0.14000000000000001</c:v>
                      </c:pt>
                      <c:pt idx="55">
                        <c:v>0.71</c:v>
                      </c:pt>
                      <c:pt idx="56">
                        <c:v>1</c:v>
                      </c:pt>
                      <c:pt idx="57">
                        <c:v>0.97</c:v>
                      </c:pt>
                      <c:pt idx="58">
                        <c:v>0.88</c:v>
                      </c:pt>
                      <c:pt idx="59">
                        <c:v>0.88</c:v>
                      </c:pt>
                      <c:pt idx="60">
                        <c:v>0.96</c:v>
                      </c:pt>
                      <c:pt idx="61">
                        <c:v>-0.13</c:v>
                      </c:pt>
                      <c:pt idx="62">
                        <c:v>0.16</c:v>
                      </c:pt>
                      <c:pt idx="63">
                        <c:v>0.63</c:v>
                      </c:pt>
                      <c:pt idx="64">
                        <c:v>0.67</c:v>
                      </c:pt>
                      <c:pt idx="65">
                        <c:v>-0.27</c:v>
                      </c:pt>
                      <c:pt idx="66">
                        <c:v>0.35</c:v>
                      </c:pt>
                      <c:pt idx="67">
                        <c:v>0.76</c:v>
                      </c:pt>
                      <c:pt idx="68">
                        <c:v>0.85</c:v>
                      </c:pt>
                      <c:pt idx="69">
                        <c:v>0.81</c:v>
                      </c:pt>
                      <c:pt idx="70">
                        <c:v>0.88</c:v>
                      </c:pt>
                      <c:pt idx="71">
                        <c:v>-7.0000000000000007E-2</c:v>
                      </c:pt>
                      <c:pt idx="72">
                        <c:v>0.33</c:v>
                      </c:pt>
                      <c:pt idx="73">
                        <c:v>0.53</c:v>
                      </c:pt>
                      <c:pt idx="74">
                        <c:v>0.14000000000000001</c:v>
                      </c:pt>
                      <c:pt idx="75">
                        <c:v>1</c:v>
                      </c:pt>
                      <c:pt idx="76">
                        <c:v>0.69</c:v>
                      </c:pt>
                      <c:pt idx="77">
                        <c:v>0.81</c:v>
                      </c:pt>
                      <c:pt idx="78">
                        <c:v>0.76</c:v>
                      </c:pt>
                      <c:pt idx="79">
                        <c:v>0.53</c:v>
                      </c:pt>
                      <c:pt idx="80">
                        <c:v>0.88</c:v>
                      </c:pt>
                      <c:pt idx="81">
                        <c:v>0.78</c:v>
                      </c:pt>
                      <c:pt idx="82">
                        <c:v>0.89</c:v>
                      </c:pt>
                      <c:pt idx="83">
                        <c:v>0.68</c:v>
                      </c:pt>
                      <c:pt idx="84">
                        <c:v>1</c:v>
                      </c:pt>
                      <c:pt idx="85">
                        <c:v>0.74</c:v>
                      </c:pt>
                      <c:pt idx="86">
                        <c:v>0.83</c:v>
                      </c:pt>
                      <c:pt idx="87">
                        <c:v>0.18</c:v>
                      </c:pt>
                      <c:pt idx="88">
                        <c:v>0.63</c:v>
                      </c:pt>
                      <c:pt idx="89">
                        <c:v>0.72</c:v>
                      </c:pt>
                      <c:pt idx="90">
                        <c:v>0.67</c:v>
                      </c:pt>
                      <c:pt idx="91">
                        <c:v>0.78</c:v>
                      </c:pt>
                      <c:pt idx="92">
                        <c:v>0.46</c:v>
                      </c:pt>
                      <c:pt idx="93">
                        <c:v>0.72</c:v>
                      </c:pt>
                      <c:pt idx="94">
                        <c:v>0.79</c:v>
                      </c:pt>
                      <c:pt idx="95">
                        <c:v>0.32</c:v>
                      </c:pt>
                      <c:pt idx="96">
                        <c:v>0.93</c:v>
                      </c:pt>
                      <c:pt idx="97">
                        <c:v>0.63</c:v>
                      </c:pt>
                      <c:pt idx="98">
                        <c:v>0.78</c:v>
                      </c:pt>
                      <c:pt idx="99">
                        <c:v>0.69</c:v>
                      </c:pt>
                      <c:pt idx="100">
                        <c:v>0.93</c:v>
                      </c:pt>
                      <c:pt idx="101">
                        <c:v>0.88</c:v>
                      </c:pt>
                      <c:pt idx="102">
                        <c:v>0.96</c:v>
                      </c:pt>
                      <c:pt idx="103">
                        <c:v>0.88</c:v>
                      </c:pt>
                      <c:pt idx="104">
                        <c:v>0.72</c:v>
                      </c:pt>
                      <c:pt idx="105">
                        <c:v>1</c:v>
                      </c:pt>
                      <c:pt idx="106">
                        <c:v>0.86</c:v>
                      </c:pt>
                      <c:pt idx="107">
                        <c:v>0.24</c:v>
                      </c:pt>
                      <c:pt idx="108">
                        <c:v>0.54</c:v>
                      </c:pt>
                      <c:pt idx="109">
                        <c:v>0.47</c:v>
                      </c:pt>
                      <c:pt idx="110">
                        <c:v>0.25</c:v>
                      </c:pt>
                      <c:pt idx="111">
                        <c:v>1</c:v>
                      </c:pt>
                      <c:pt idx="112">
                        <c:v>1</c:v>
                      </c:pt>
                      <c:pt idx="113">
                        <c:v>1</c:v>
                      </c:pt>
                      <c:pt idx="114">
                        <c:v>1</c:v>
                      </c:pt>
                      <c:pt idx="115">
                        <c:v>0.72</c:v>
                      </c:pt>
                      <c:pt idx="116">
                        <c:v>0.99</c:v>
                      </c:pt>
                      <c:pt idx="117">
                        <c:v>0.83</c:v>
                      </c:pt>
                      <c:pt idx="118">
                        <c:v>0.93</c:v>
                      </c:pt>
                      <c:pt idx="119">
                        <c:v>0.99</c:v>
                      </c:pt>
                      <c:pt idx="120">
                        <c:v>0.96</c:v>
                      </c:pt>
                      <c:pt idx="121">
                        <c:v>0.85</c:v>
                      </c:pt>
                      <c:pt idx="122">
                        <c:v>0.97</c:v>
                      </c:pt>
                      <c:pt idx="123">
                        <c:v>0.72</c:v>
                      </c:pt>
                      <c:pt idx="124">
                        <c:v>0.9</c:v>
                      </c:pt>
                      <c:pt idx="125">
                        <c:v>0.97</c:v>
                      </c:pt>
                      <c:pt idx="126">
                        <c:v>0.22</c:v>
                      </c:pt>
                      <c:pt idx="127">
                        <c:v>0.86</c:v>
                      </c:pt>
                      <c:pt idx="128">
                        <c:v>0.89</c:v>
                      </c:pt>
                      <c:pt idx="129">
                        <c:v>0.99</c:v>
                      </c:pt>
                      <c:pt idx="130">
                        <c:v>0.97</c:v>
                      </c:pt>
                      <c:pt idx="131">
                        <c:v>0.85</c:v>
                      </c:pt>
                      <c:pt idx="132">
                        <c:v>0.71</c:v>
                      </c:pt>
                      <c:pt idx="133">
                        <c:v>0.68</c:v>
                      </c:pt>
                      <c:pt idx="134">
                        <c:v>0.68</c:v>
                      </c:pt>
                      <c:pt idx="135">
                        <c:v>0.63</c:v>
                      </c:pt>
                      <c:pt idx="136">
                        <c:v>0.83</c:v>
                      </c:pt>
                      <c:pt idx="137">
                        <c:v>0.9</c:v>
                      </c:pt>
                      <c:pt idx="138">
                        <c:v>0.86</c:v>
                      </c:pt>
                      <c:pt idx="139">
                        <c:v>0.93</c:v>
                      </c:pt>
                      <c:pt idx="140">
                        <c:v>0.72</c:v>
                      </c:pt>
                      <c:pt idx="141">
                        <c:v>0.89</c:v>
                      </c:pt>
                      <c:pt idx="142">
                        <c:v>0.88</c:v>
                      </c:pt>
                      <c:pt idx="143">
                        <c:v>0.79</c:v>
                      </c:pt>
                      <c:pt idx="144">
                        <c:v>0.85</c:v>
                      </c:pt>
                      <c:pt idx="145">
                        <c:v>0.92</c:v>
                      </c:pt>
                      <c:pt idx="146">
                        <c:v>0.69</c:v>
                      </c:pt>
                      <c:pt idx="147">
                        <c:v>0.75</c:v>
                      </c:pt>
                      <c:pt idx="148">
                        <c:v>0.65</c:v>
                      </c:pt>
                      <c:pt idx="149">
                        <c:v>0.65</c:v>
                      </c:pt>
                      <c:pt idx="150">
                        <c:v>0.89</c:v>
                      </c:pt>
                      <c:pt idx="151">
                        <c:v>0.97</c:v>
                      </c:pt>
                      <c:pt idx="152">
                        <c:v>0.92</c:v>
                      </c:pt>
                      <c:pt idx="153">
                        <c:v>0.97</c:v>
                      </c:pt>
                      <c:pt idx="154">
                        <c:v>0.35</c:v>
                      </c:pt>
                      <c:pt idx="155">
                        <c:v>1</c:v>
                      </c:pt>
                      <c:pt idx="156">
                        <c:v>0.86</c:v>
                      </c:pt>
                      <c:pt idx="157">
                        <c:v>0.85</c:v>
                      </c:pt>
                      <c:pt idx="158">
                        <c:v>0.82</c:v>
                      </c:pt>
                      <c:pt idx="159">
                        <c:v>0.83</c:v>
                      </c:pt>
                      <c:pt idx="160">
                        <c:v>0.89</c:v>
                      </c:pt>
                      <c:pt idx="161">
                        <c:v>0.99</c:v>
                      </c:pt>
                      <c:pt idx="162">
                        <c:v>0.82</c:v>
                      </c:pt>
                      <c:pt idx="163">
                        <c:v>0.89</c:v>
                      </c:pt>
                      <c:pt idx="164">
                        <c:v>1</c:v>
                      </c:pt>
                      <c:pt idx="165">
                        <c:v>0.84</c:v>
                      </c:pt>
                      <c:pt idx="166">
                        <c:v>1</c:v>
                      </c:pt>
                      <c:pt idx="167">
                        <c:v>0.96</c:v>
                      </c:pt>
                      <c:pt idx="168">
                        <c:v>0.57999999999999996</c:v>
                      </c:pt>
                      <c:pt idx="169">
                        <c:v>0.42</c:v>
                      </c:pt>
                      <c:pt idx="170">
                        <c:v>1</c:v>
                      </c:pt>
                      <c:pt idx="171">
                        <c:v>0.59</c:v>
                      </c:pt>
                      <c:pt idx="172">
                        <c:v>0.88</c:v>
                      </c:pt>
                      <c:pt idx="173">
                        <c:v>0.74</c:v>
                      </c:pt>
                      <c:pt idx="174">
                        <c:v>0.65</c:v>
                      </c:pt>
                      <c:pt idx="175">
                        <c:v>0.91</c:v>
                      </c:pt>
                      <c:pt idx="176">
                        <c:v>0.93</c:v>
                      </c:pt>
                      <c:pt idx="177">
                        <c:v>0.36</c:v>
                      </c:pt>
                      <c:pt idx="178">
                        <c:v>0.62</c:v>
                      </c:pt>
                      <c:pt idx="179">
                        <c:v>0.7</c:v>
                      </c:pt>
                      <c:pt idx="180">
                        <c:v>0.93</c:v>
                      </c:pt>
                      <c:pt idx="181">
                        <c:v>0.93</c:v>
                      </c:pt>
                      <c:pt idx="182">
                        <c:v>0.91</c:v>
                      </c:pt>
                      <c:pt idx="183">
                        <c:v>0.8</c:v>
                      </c:pt>
                      <c:pt idx="184">
                        <c:v>0.96</c:v>
                      </c:pt>
                      <c:pt idx="185">
                        <c:v>1</c:v>
                      </c:pt>
                      <c:pt idx="186">
                        <c:v>0.94</c:v>
                      </c:pt>
                      <c:pt idx="187">
                        <c:v>0.9</c:v>
                      </c:pt>
                      <c:pt idx="188">
                        <c:v>0.99</c:v>
                      </c:pt>
                      <c:pt idx="189">
                        <c:v>0.98</c:v>
                      </c:pt>
                      <c:pt idx="190">
                        <c:v>1</c:v>
                      </c:pt>
                      <c:pt idx="191">
                        <c:v>0.74</c:v>
                      </c:pt>
                      <c:pt idx="192">
                        <c:v>0.61</c:v>
                      </c:pt>
                      <c:pt idx="193">
                        <c:v>0.68</c:v>
                      </c:pt>
                      <c:pt idx="194">
                        <c:v>0.97</c:v>
                      </c:pt>
                      <c:pt idx="195">
                        <c:v>0.8</c:v>
                      </c:pt>
                      <c:pt idx="196">
                        <c:v>0.8</c:v>
                      </c:pt>
                      <c:pt idx="197">
                        <c:v>0.44</c:v>
                      </c:pt>
                      <c:pt idx="198">
                        <c:v>0.94</c:v>
                      </c:pt>
                      <c:pt idx="199">
                        <c:v>0.89</c:v>
                      </c:pt>
                      <c:pt idx="200">
                        <c:v>0.85</c:v>
                      </c:pt>
                      <c:pt idx="201">
                        <c:v>0.65</c:v>
                      </c:pt>
                      <c:pt idx="202">
                        <c:v>0.97</c:v>
                      </c:pt>
                      <c:pt idx="203">
                        <c:v>0.91</c:v>
                      </c:pt>
                      <c:pt idx="204">
                        <c:v>0.82</c:v>
                      </c:pt>
                      <c:pt idx="205">
                        <c:v>0.39</c:v>
                      </c:pt>
                      <c:pt idx="206">
                        <c:v>0.86</c:v>
                      </c:pt>
                      <c:pt idx="207">
                        <c:v>0.93</c:v>
                      </c:pt>
                      <c:pt idx="208">
                        <c:v>0.87</c:v>
                      </c:pt>
                      <c:pt idx="209">
                        <c:v>0.88</c:v>
                      </c:pt>
                      <c:pt idx="210">
                        <c:v>0.72</c:v>
                      </c:pt>
                      <c:pt idx="211">
                        <c:v>0.99</c:v>
                      </c:pt>
                      <c:pt idx="212">
                        <c:v>0.71</c:v>
                      </c:pt>
                      <c:pt idx="213">
                        <c:v>0.67</c:v>
                      </c:pt>
                      <c:pt idx="214">
                        <c:v>0.55000000000000004</c:v>
                      </c:pt>
                      <c:pt idx="215">
                        <c:v>1</c:v>
                      </c:pt>
                      <c:pt idx="216">
                        <c:v>0.86</c:v>
                      </c:pt>
                      <c:pt idx="217">
                        <c:v>0.86</c:v>
                      </c:pt>
                      <c:pt idx="218">
                        <c:v>0.91</c:v>
                      </c:pt>
                      <c:pt idx="219">
                        <c:v>0.91</c:v>
                      </c:pt>
                      <c:pt idx="220">
                        <c:v>0.39</c:v>
                      </c:pt>
                      <c:pt idx="221">
                        <c:v>0.28999999999999998</c:v>
                      </c:pt>
                      <c:pt idx="222">
                        <c:v>0.93</c:v>
                      </c:pt>
                      <c:pt idx="223">
                        <c:v>0.84</c:v>
                      </c:pt>
                      <c:pt idx="224">
                        <c:v>0.87</c:v>
                      </c:pt>
                      <c:pt idx="225">
                        <c:v>0.95</c:v>
                      </c:pt>
                      <c:pt idx="226">
                        <c:v>0.77</c:v>
                      </c:pt>
                      <c:pt idx="227">
                        <c:v>0.88</c:v>
                      </c:pt>
                      <c:pt idx="228">
                        <c:v>0.89</c:v>
                      </c:pt>
                      <c:pt idx="229">
                        <c:v>0.64</c:v>
                      </c:pt>
                      <c:pt idx="230">
                        <c:v>0.97</c:v>
                      </c:pt>
                      <c:pt idx="231">
                        <c:v>0.46</c:v>
                      </c:pt>
                      <c:pt idx="232">
                        <c:v>0.41</c:v>
                      </c:pt>
                      <c:pt idx="233">
                        <c:v>0.88</c:v>
                      </c:pt>
                      <c:pt idx="234">
                        <c:v>0.81</c:v>
                      </c:pt>
                      <c:pt idx="235">
                        <c:v>1</c:v>
                      </c:pt>
                      <c:pt idx="236">
                        <c:v>0.96</c:v>
                      </c:pt>
                      <c:pt idx="237">
                        <c:v>0.86</c:v>
                      </c:pt>
                      <c:pt idx="238">
                        <c:v>0.99</c:v>
                      </c:pt>
                      <c:pt idx="239">
                        <c:v>0.97</c:v>
                      </c:pt>
                      <c:pt idx="240">
                        <c:v>0.74</c:v>
                      </c:pt>
                      <c:pt idx="241">
                        <c:v>0.95</c:v>
                      </c:pt>
                      <c:pt idx="242">
                        <c:v>0.88</c:v>
                      </c:pt>
                      <c:pt idx="243">
                        <c:v>0.8</c:v>
                      </c:pt>
                      <c:pt idx="244">
                        <c:v>0.92</c:v>
                      </c:pt>
                      <c:pt idx="245">
                        <c:v>0.23</c:v>
                      </c:pt>
                      <c:pt idx="246">
                        <c:v>1</c:v>
                      </c:pt>
                      <c:pt idx="247">
                        <c:v>0.68</c:v>
                      </c:pt>
                      <c:pt idx="248">
                        <c:v>0.95</c:v>
                      </c:pt>
                      <c:pt idx="249">
                        <c:v>0.77</c:v>
                      </c:pt>
                      <c:pt idx="250">
                        <c:v>0.94</c:v>
                      </c:pt>
                      <c:pt idx="251">
                        <c:v>0.68</c:v>
                      </c:pt>
                      <c:pt idx="252">
                        <c:v>0.8</c:v>
                      </c:pt>
                      <c:pt idx="253">
                        <c:v>0.45</c:v>
                      </c:pt>
                      <c:pt idx="254">
                        <c:v>0.76</c:v>
                      </c:pt>
                      <c:pt idx="255">
                        <c:v>0.94</c:v>
                      </c:pt>
                      <c:pt idx="256">
                        <c:v>0.86</c:v>
                      </c:pt>
                      <c:pt idx="257">
                        <c:v>0.85</c:v>
                      </c:pt>
                      <c:pt idx="258">
                        <c:v>0.86</c:v>
                      </c:pt>
                      <c:pt idx="259">
                        <c:v>0.91</c:v>
                      </c:pt>
                      <c:pt idx="260">
                        <c:v>0.65</c:v>
                      </c:pt>
                      <c:pt idx="261">
                        <c:v>0.73</c:v>
                      </c:pt>
                      <c:pt idx="262">
                        <c:v>0.98</c:v>
                      </c:pt>
                      <c:pt idx="263">
                        <c:v>0.44</c:v>
                      </c:pt>
                      <c:pt idx="264">
                        <c:v>1</c:v>
                      </c:pt>
                      <c:pt idx="265">
                        <c:v>0.73</c:v>
                      </c:pt>
                      <c:pt idx="266">
                        <c:v>0.41</c:v>
                      </c:pt>
                      <c:pt idx="267">
                        <c:v>0.97</c:v>
                      </c:pt>
                      <c:pt idx="268">
                        <c:v>0.57999999999999996</c:v>
                      </c:pt>
                      <c:pt idx="269">
                        <c:v>0.95</c:v>
                      </c:pt>
                      <c:pt idx="270">
                        <c:v>0.85</c:v>
                      </c:pt>
                      <c:pt idx="271">
                        <c:v>1</c:v>
                      </c:pt>
                      <c:pt idx="272">
                        <c:v>0.73</c:v>
                      </c:pt>
                      <c:pt idx="273">
                        <c:v>0.95</c:v>
                      </c:pt>
                      <c:pt idx="274">
                        <c:v>0.91</c:v>
                      </c:pt>
                      <c:pt idx="275">
                        <c:v>0.95</c:v>
                      </c:pt>
                      <c:pt idx="276">
                        <c:v>0.71</c:v>
                      </c:pt>
                      <c:pt idx="277">
                        <c:v>0.85</c:v>
                      </c:pt>
                      <c:pt idx="278">
                        <c:v>0.83</c:v>
                      </c:pt>
                      <c:pt idx="279">
                        <c:v>0.81</c:v>
                      </c:pt>
                      <c:pt idx="280">
                        <c:v>0.8</c:v>
                      </c:pt>
                      <c:pt idx="281">
                        <c:v>0.9</c:v>
                      </c:pt>
                      <c:pt idx="282">
                        <c:v>0.71</c:v>
                      </c:pt>
                      <c:pt idx="283">
                        <c:v>0.48</c:v>
                      </c:pt>
                      <c:pt idx="284">
                        <c:v>0.55000000000000004</c:v>
                      </c:pt>
                      <c:pt idx="285">
                        <c:v>1</c:v>
                      </c:pt>
                      <c:pt idx="286">
                        <c:v>1</c:v>
                      </c:pt>
                      <c:pt idx="287">
                        <c:v>1</c:v>
                      </c:pt>
                      <c:pt idx="288">
                        <c:v>1</c:v>
                      </c:pt>
                      <c:pt idx="289">
                        <c:v>1</c:v>
                      </c:pt>
                      <c:pt idx="290">
                        <c:v>1</c:v>
                      </c:pt>
                      <c:pt idx="291">
                        <c:v>0.86</c:v>
                      </c:pt>
                      <c:pt idx="292">
                        <c:v>0.74</c:v>
                      </c:pt>
                      <c:pt idx="293">
                        <c:v>0.9</c:v>
                      </c:pt>
                      <c:pt idx="294">
                        <c:v>1</c:v>
                      </c:pt>
                      <c:pt idx="295">
                        <c:v>0.94</c:v>
                      </c:pt>
                      <c:pt idx="296">
                        <c:v>0.87</c:v>
                      </c:pt>
                      <c:pt idx="297">
                        <c:v>0.77</c:v>
                      </c:pt>
                      <c:pt idx="298">
                        <c:v>0.93</c:v>
                      </c:pt>
                      <c:pt idx="299">
                        <c:v>0.94</c:v>
                      </c:pt>
                      <c:pt idx="300">
                        <c:v>0.54</c:v>
                      </c:pt>
                      <c:pt idx="301">
                        <c:v>0.72</c:v>
                      </c:pt>
                      <c:pt idx="302">
                        <c:v>0.96</c:v>
                      </c:pt>
                      <c:pt idx="303">
                        <c:v>0.94</c:v>
                      </c:pt>
                      <c:pt idx="304">
                        <c:v>0.96</c:v>
                      </c:pt>
                      <c:pt idx="305">
                        <c:v>0.97</c:v>
                      </c:pt>
                      <c:pt idx="306">
                        <c:v>0.86</c:v>
                      </c:pt>
                      <c:pt idx="307">
                        <c:v>0.97</c:v>
                      </c:pt>
                      <c:pt idx="308">
                        <c:v>0.62</c:v>
                      </c:pt>
                      <c:pt idx="309">
                        <c:v>0.97</c:v>
                      </c:pt>
                      <c:pt idx="310">
                        <c:v>0.65</c:v>
                      </c:pt>
                      <c:pt idx="311">
                        <c:v>0.78</c:v>
                      </c:pt>
                      <c:pt idx="312">
                        <c:v>0.54</c:v>
                      </c:pt>
                      <c:pt idx="313">
                        <c:v>0.67</c:v>
                      </c:pt>
                      <c:pt idx="314">
                        <c:v>0.41</c:v>
                      </c:pt>
                      <c:pt idx="315">
                        <c:v>0.13</c:v>
                      </c:pt>
                      <c:pt idx="316">
                        <c:v>0.87</c:v>
                      </c:pt>
                      <c:pt idx="317">
                        <c:v>1</c:v>
                      </c:pt>
                      <c:pt idx="318">
                        <c:v>0.91</c:v>
                      </c:pt>
                      <c:pt idx="319">
                        <c:v>0.94</c:v>
                      </c:pt>
                      <c:pt idx="320">
                        <c:v>0.75</c:v>
                      </c:pt>
                      <c:pt idx="321">
                        <c:v>0.83</c:v>
                      </c:pt>
                      <c:pt idx="322">
                        <c:v>0.9</c:v>
                      </c:pt>
                      <c:pt idx="323">
                        <c:v>0.59</c:v>
                      </c:pt>
                      <c:pt idx="324">
                        <c:v>0.42</c:v>
                      </c:pt>
                      <c:pt idx="325">
                        <c:v>0.77</c:v>
                      </c:pt>
                      <c:pt idx="326">
                        <c:v>0.33</c:v>
                      </c:pt>
                      <c:pt idx="327">
                        <c:v>0.75</c:v>
                      </c:pt>
                      <c:pt idx="328">
                        <c:v>0.77</c:v>
                      </c:pt>
                      <c:pt idx="329">
                        <c:v>0.9</c:v>
                      </c:pt>
                      <c:pt idx="330">
                        <c:v>0.71</c:v>
                      </c:pt>
                      <c:pt idx="331">
                        <c:v>0.67</c:v>
                      </c:pt>
                      <c:pt idx="332">
                        <c:v>0.75</c:v>
                      </c:pt>
                      <c:pt idx="333">
                        <c:v>0.88</c:v>
                      </c:pt>
                      <c:pt idx="334">
                        <c:v>0.9</c:v>
                      </c:pt>
                      <c:pt idx="335">
                        <c:v>0.78</c:v>
                      </c:pt>
                      <c:pt idx="336">
                        <c:v>0.94</c:v>
                      </c:pt>
                      <c:pt idx="337">
                        <c:v>0.97</c:v>
                      </c:pt>
                      <c:pt idx="338">
                        <c:v>0.83</c:v>
                      </c:pt>
                      <c:pt idx="339">
                        <c:v>1</c:v>
                      </c:pt>
                      <c:pt idx="340">
                        <c:v>0.42</c:v>
                      </c:pt>
                      <c:pt idx="341">
                        <c:v>0.57999999999999996</c:v>
                      </c:pt>
                      <c:pt idx="342">
                        <c:v>0.96</c:v>
                      </c:pt>
                      <c:pt idx="343">
                        <c:v>0.59</c:v>
                      </c:pt>
                      <c:pt idx="344">
                        <c:v>0.14000000000000001</c:v>
                      </c:pt>
                      <c:pt idx="345">
                        <c:v>1</c:v>
                      </c:pt>
                      <c:pt idx="346">
                        <c:v>0.38</c:v>
                      </c:pt>
                      <c:pt idx="347">
                        <c:v>0.78</c:v>
                      </c:pt>
                      <c:pt idx="348">
                        <c:v>0.94</c:v>
                      </c:pt>
                      <c:pt idx="349">
                        <c:v>0.97</c:v>
                      </c:pt>
                      <c:pt idx="350">
                        <c:v>0.81</c:v>
                      </c:pt>
                      <c:pt idx="351">
                        <c:v>0.96</c:v>
                      </c:pt>
                      <c:pt idx="352">
                        <c:v>0.8</c:v>
                      </c:pt>
                      <c:pt idx="353">
                        <c:v>0.97</c:v>
                      </c:pt>
                      <c:pt idx="354">
                        <c:v>0.99</c:v>
                      </c:pt>
                      <c:pt idx="355">
                        <c:v>0.81</c:v>
                      </c:pt>
                      <c:pt idx="356">
                        <c:v>0.69</c:v>
                      </c:pt>
                      <c:pt idx="357">
                        <c:v>1</c:v>
                      </c:pt>
                      <c:pt idx="358">
                        <c:v>1</c:v>
                      </c:pt>
                      <c:pt idx="359">
                        <c:v>0.78</c:v>
                      </c:pt>
                      <c:pt idx="360">
                        <c:v>0.89</c:v>
                      </c:pt>
                      <c:pt idx="361">
                        <c:v>0.65</c:v>
                      </c:pt>
                      <c:pt idx="362">
                        <c:v>0.9</c:v>
                      </c:pt>
                      <c:pt idx="363">
                        <c:v>0.9</c:v>
                      </c:pt>
                      <c:pt idx="364">
                        <c:v>0.79</c:v>
                      </c:pt>
                      <c:pt idx="365">
                        <c:v>1</c:v>
                      </c:pt>
                      <c:pt idx="366">
                        <c:v>0.77</c:v>
                      </c:pt>
                      <c:pt idx="367">
                        <c:v>0.66</c:v>
                      </c:pt>
                      <c:pt idx="368">
                        <c:v>0.78</c:v>
                      </c:pt>
                      <c:pt idx="369">
                        <c:v>0.83</c:v>
                      </c:pt>
                      <c:pt idx="370">
                        <c:v>0.39</c:v>
                      </c:pt>
                      <c:pt idx="371">
                        <c:v>0.44</c:v>
                      </c:pt>
                      <c:pt idx="372">
                        <c:v>1</c:v>
                      </c:pt>
                      <c:pt idx="373">
                        <c:v>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DDEA-4DC1-B100-6133A051327B}"/>
                  </c:ext>
                </c:extLst>
              </c15:ser>
            </c15:filteredLineSeries>
            <c15:filteredLineSeries>
              <c15:ser>
                <c:idx val="8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225'!$O$1</c15:sqref>
                        </c15:formulaRef>
                      </c:ext>
                    </c:extLst>
                    <c:strCache>
                      <c:ptCount val="1"/>
                      <c:pt idx="0">
                        <c:v>OI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225'!$O$2:$O$375</c15:sqref>
                        </c15:formulaRef>
                      </c:ext>
                    </c:extLst>
                    <c:numCache>
                      <c:formatCode>#,##0</c:formatCode>
                      <c:ptCount val="374"/>
                      <c:pt idx="0">
                        <c:v>302361</c:v>
                      </c:pt>
                      <c:pt idx="1">
                        <c:v>331939</c:v>
                      </c:pt>
                      <c:pt idx="2">
                        <c:v>337710</c:v>
                      </c:pt>
                      <c:pt idx="3">
                        <c:v>338342</c:v>
                      </c:pt>
                      <c:pt idx="4">
                        <c:v>338684</c:v>
                      </c:pt>
                      <c:pt idx="5">
                        <c:v>338849</c:v>
                      </c:pt>
                      <c:pt idx="6">
                        <c:v>337821</c:v>
                      </c:pt>
                      <c:pt idx="7">
                        <c:v>340880</c:v>
                      </c:pt>
                      <c:pt idx="8">
                        <c:v>344161</c:v>
                      </c:pt>
                      <c:pt idx="9">
                        <c:v>347308</c:v>
                      </c:pt>
                      <c:pt idx="10">
                        <c:v>350168</c:v>
                      </c:pt>
                      <c:pt idx="11">
                        <c:v>355835</c:v>
                      </c:pt>
                      <c:pt idx="12">
                        <c:v>360297</c:v>
                      </c:pt>
                      <c:pt idx="13">
                        <c:v>359627</c:v>
                      </c:pt>
                      <c:pt idx="14">
                        <c:v>357823</c:v>
                      </c:pt>
                      <c:pt idx="15">
                        <c:v>362170</c:v>
                      </c:pt>
                      <c:pt idx="16">
                        <c:v>363925</c:v>
                      </c:pt>
                      <c:pt idx="17">
                        <c:v>364566</c:v>
                      </c:pt>
                      <c:pt idx="18">
                        <c:v>358615</c:v>
                      </c:pt>
                      <c:pt idx="19">
                        <c:v>359670</c:v>
                      </c:pt>
                      <c:pt idx="20">
                        <c:v>361570</c:v>
                      </c:pt>
                      <c:pt idx="21">
                        <c:v>357619</c:v>
                      </c:pt>
                      <c:pt idx="22">
                        <c:v>360680</c:v>
                      </c:pt>
                      <c:pt idx="23">
                        <c:v>361250</c:v>
                      </c:pt>
                      <c:pt idx="24">
                        <c:v>361250</c:v>
                      </c:pt>
                      <c:pt idx="25">
                        <c:v>361250</c:v>
                      </c:pt>
                      <c:pt idx="26">
                        <c:v>361250</c:v>
                      </c:pt>
                      <c:pt idx="27">
                        <c:v>355923</c:v>
                      </c:pt>
                      <c:pt idx="28">
                        <c:v>358393</c:v>
                      </c:pt>
                      <c:pt idx="29">
                        <c:v>358393</c:v>
                      </c:pt>
                      <c:pt idx="30">
                        <c:v>356998</c:v>
                      </c:pt>
                      <c:pt idx="31">
                        <c:v>359731</c:v>
                      </c:pt>
                      <c:pt idx="32">
                        <c:v>354436</c:v>
                      </c:pt>
                      <c:pt idx="33">
                        <c:v>356243</c:v>
                      </c:pt>
                      <c:pt idx="34">
                        <c:v>353362</c:v>
                      </c:pt>
                      <c:pt idx="35">
                        <c:v>352384</c:v>
                      </c:pt>
                      <c:pt idx="36">
                        <c:v>350569</c:v>
                      </c:pt>
                      <c:pt idx="37">
                        <c:v>350092</c:v>
                      </c:pt>
                      <c:pt idx="38">
                        <c:v>343269</c:v>
                      </c:pt>
                      <c:pt idx="39">
                        <c:v>334009</c:v>
                      </c:pt>
                      <c:pt idx="40">
                        <c:v>336099</c:v>
                      </c:pt>
                      <c:pt idx="41">
                        <c:v>331496</c:v>
                      </c:pt>
                      <c:pt idx="42">
                        <c:v>332281</c:v>
                      </c:pt>
                      <c:pt idx="43">
                        <c:v>336274</c:v>
                      </c:pt>
                      <c:pt idx="44">
                        <c:v>342792</c:v>
                      </c:pt>
                      <c:pt idx="45">
                        <c:v>340427</c:v>
                      </c:pt>
                      <c:pt idx="46">
                        <c:v>337565</c:v>
                      </c:pt>
                      <c:pt idx="47">
                        <c:v>338991</c:v>
                      </c:pt>
                      <c:pt idx="48">
                        <c:v>327786</c:v>
                      </c:pt>
                      <c:pt idx="49">
                        <c:v>318076</c:v>
                      </c:pt>
                      <c:pt idx="50">
                        <c:v>313535</c:v>
                      </c:pt>
                      <c:pt idx="51">
                        <c:v>306702</c:v>
                      </c:pt>
                      <c:pt idx="52">
                        <c:v>310286</c:v>
                      </c:pt>
                      <c:pt idx="53">
                        <c:v>300794</c:v>
                      </c:pt>
                      <c:pt idx="54">
                        <c:v>309215</c:v>
                      </c:pt>
                      <c:pt idx="55">
                        <c:v>325147</c:v>
                      </c:pt>
                      <c:pt idx="56">
                        <c:v>326717</c:v>
                      </c:pt>
                      <c:pt idx="57">
                        <c:v>326717</c:v>
                      </c:pt>
                      <c:pt idx="58">
                        <c:v>316456</c:v>
                      </c:pt>
                      <c:pt idx="59">
                        <c:v>307704</c:v>
                      </c:pt>
                      <c:pt idx="60">
                        <c:v>303801</c:v>
                      </c:pt>
                      <c:pt idx="61">
                        <c:v>359701</c:v>
                      </c:pt>
                      <c:pt idx="62">
                        <c:v>171063</c:v>
                      </c:pt>
                      <c:pt idx="63">
                        <c:v>249515</c:v>
                      </c:pt>
                      <c:pt idx="64">
                        <c:v>240455</c:v>
                      </c:pt>
                      <c:pt idx="65">
                        <c:v>295896</c:v>
                      </c:pt>
                      <c:pt idx="66">
                        <c:v>297793</c:v>
                      </c:pt>
                      <c:pt idx="67">
                        <c:v>296563</c:v>
                      </c:pt>
                      <c:pt idx="68">
                        <c:v>292391</c:v>
                      </c:pt>
                      <c:pt idx="69">
                        <c:v>295671</c:v>
                      </c:pt>
                      <c:pt idx="70">
                        <c:v>295284</c:v>
                      </c:pt>
                      <c:pt idx="71">
                        <c:v>292706</c:v>
                      </c:pt>
                      <c:pt idx="72">
                        <c:v>273354</c:v>
                      </c:pt>
                      <c:pt idx="73">
                        <c:v>265303</c:v>
                      </c:pt>
                      <c:pt idx="74">
                        <c:v>260898</c:v>
                      </c:pt>
                      <c:pt idx="75">
                        <c:v>254536</c:v>
                      </c:pt>
                      <c:pt idx="76">
                        <c:v>254536</c:v>
                      </c:pt>
                      <c:pt idx="77">
                        <c:v>253403</c:v>
                      </c:pt>
                      <c:pt idx="78">
                        <c:v>255695</c:v>
                      </c:pt>
                      <c:pt idx="79">
                        <c:v>256984</c:v>
                      </c:pt>
                      <c:pt idx="80">
                        <c:v>254825</c:v>
                      </c:pt>
                      <c:pt idx="81">
                        <c:v>251549</c:v>
                      </c:pt>
                      <c:pt idx="82">
                        <c:v>249949</c:v>
                      </c:pt>
                      <c:pt idx="83">
                        <c:v>250742</c:v>
                      </c:pt>
                      <c:pt idx="84">
                        <c:v>249100</c:v>
                      </c:pt>
                      <c:pt idx="85">
                        <c:v>249100</c:v>
                      </c:pt>
                      <c:pt idx="86">
                        <c:v>248276</c:v>
                      </c:pt>
                      <c:pt idx="87">
                        <c:v>249150</c:v>
                      </c:pt>
                      <c:pt idx="88">
                        <c:v>249052</c:v>
                      </c:pt>
                      <c:pt idx="89">
                        <c:v>252790</c:v>
                      </c:pt>
                      <c:pt idx="90">
                        <c:v>250375</c:v>
                      </c:pt>
                      <c:pt idx="91">
                        <c:v>252034</c:v>
                      </c:pt>
                      <c:pt idx="92">
                        <c:v>254242</c:v>
                      </c:pt>
                      <c:pt idx="93">
                        <c:v>247228</c:v>
                      </c:pt>
                      <c:pt idx="94">
                        <c:v>247036</c:v>
                      </c:pt>
                      <c:pt idx="95">
                        <c:v>244577</c:v>
                      </c:pt>
                      <c:pt idx="96">
                        <c:v>241597</c:v>
                      </c:pt>
                      <c:pt idx="97">
                        <c:v>242487</c:v>
                      </c:pt>
                      <c:pt idx="98">
                        <c:v>238882</c:v>
                      </c:pt>
                      <c:pt idx="99">
                        <c:v>240033</c:v>
                      </c:pt>
                      <c:pt idx="100">
                        <c:v>235379</c:v>
                      </c:pt>
                      <c:pt idx="101">
                        <c:v>235402</c:v>
                      </c:pt>
                      <c:pt idx="102">
                        <c:v>238874</c:v>
                      </c:pt>
                      <c:pt idx="103">
                        <c:v>242872</c:v>
                      </c:pt>
                      <c:pt idx="104">
                        <c:v>247631</c:v>
                      </c:pt>
                      <c:pt idx="105">
                        <c:v>246288</c:v>
                      </c:pt>
                      <c:pt idx="106">
                        <c:v>246288</c:v>
                      </c:pt>
                      <c:pt idx="107">
                        <c:v>249645</c:v>
                      </c:pt>
                      <c:pt idx="108">
                        <c:v>249556</c:v>
                      </c:pt>
                      <c:pt idx="109">
                        <c:v>247053</c:v>
                      </c:pt>
                      <c:pt idx="110">
                        <c:v>247917</c:v>
                      </c:pt>
                      <c:pt idx="111">
                        <c:v>243544</c:v>
                      </c:pt>
                      <c:pt idx="112">
                        <c:v>243544</c:v>
                      </c:pt>
                      <c:pt idx="113">
                        <c:v>243544</c:v>
                      </c:pt>
                      <c:pt idx="114">
                        <c:v>243544</c:v>
                      </c:pt>
                      <c:pt idx="115">
                        <c:v>243544</c:v>
                      </c:pt>
                      <c:pt idx="116">
                        <c:v>245396</c:v>
                      </c:pt>
                      <c:pt idx="117">
                        <c:v>244729</c:v>
                      </c:pt>
                      <c:pt idx="118">
                        <c:v>245932</c:v>
                      </c:pt>
                      <c:pt idx="119">
                        <c:v>244466</c:v>
                      </c:pt>
                      <c:pt idx="120">
                        <c:v>244491</c:v>
                      </c:pt>
                      <c:pt idx="121">
                        <c:v>245301</c:v>
                      </c:pt>
                      <c:pt idx="122">
                        <c:v>243430</c:v>
                      </c:pt>
                      <c:pt idx="123">
                        <c:v>243699</c:v>
                      </c:pt>
                      <c:pt idx="124">
                        <c:v>248133</c:v>
                      </c:pt>
                      <c:pt idx="125">
                        <c:v>237386</c:v>
                      </c:pt>
                      <c:pt idx="126">
                        <c:v>231785</c:v>
                      </c:pt>
                      <c:pt idx="127">
                        <c:v>139786</c:v>
                      </c:pt>
                      <c:pt idx="128">
                        <c:v>153555</c:v>
                      </c:pt>
                      <c:pt idx="129">
                        <c:v>196180</c:v>
                      </c:pt>
                      <c:pt idx="130">
                        <c:v>247639</c:v>
                      </c:pt>
                      <c:pt idx="131">
                        <c:v>279135</c:v>
                      </c:pt>
                      <c:pt idx="132">
                        <c:v>280364</c:v>
                      </c:pt>
                      <c:pt idx="133">
                        <c:v>285847</c:v>
                      </c:pt>
                      <c:pt idx="134">
                        <c:v>286419</c:v>
                      </c:pt>
                      <c:pt idx="135">
                        <c:v>288100</c:v>
                      </c:pt>
                      <c:pt idx="136">
                        <c:v>287506</c:v>
                      </c:pt>
                      <c:pt idx="137">
                        <c:v>287505</c:v>
                      </c:pt>
                      <c:pt idx="138">
                        <c:v>286926</c:v>
                      </c:pt>
                      <c:pt idx="139">
                        <c:v>288222</c:v>
                      </c:pt>
                      <c:pt idx="140">
                        <c:v>289059</c:v>
                      </c:pt>
                      <c:pt idx="141">
                        <c:v>290677</c:v>
                      </c:pt>
                      <c:pt idx="142">
                        <c:v>292326</c:v>
                      </c:pt>
                      <c:pt idx="143">
                        <c:v>287047</c:v>
                      </c:pt>
                      <c:pt idx="144">
                        <c:v>284194</c:v>
                      </c:pt>
                      <c:pt idx="145">
                        <c:v>294291</c:v>
                      </c:pt>
                      <c:pt idx="146">
                        <c:v>284037</c:v>
                      </c:pt>
                      <c:pt idx="147">
                        <c:v>285224</c:v>
                      </c:pt>
                      <c:pt idx="148">
                        <c:v>283122</c:v>
                      </c:pt>
                      <c:pt idx="149">
                        <c:v>285013</c:v>
                      </c:pt>
                      <c:pt idx="150">
                        <c:v>283747</c:v>
                      </c:pt>
                      <c:pt idx="151">
                        <c:v>283839</c:v>
                      </c:pt>
                      <c:pt idx="152">
                        <c:v>286713</c:v>
                      </c:pt>
                      <c:pt idx="153">
                        <c:v>283838</c:v>
                      </c:pt>
                      <c:pt idx="154">
                        <c:v>279877</c:v>
                      </c:pt>
                      <c:pt idx="155">
                        <c:v>280962</c:v>
                      </c:pt>
                      <c:pt idx="156">
                        <c:v>280962</c:v>
                      </c:pt>
                      <c:pt idx="157">
                        <c:v>279074</c:v>
                      </c:pt>
                      <c:pt idx="158">
                        <c:v>280066</c:v>
                      </c:pt>
                      <c:pt idx="159">
                        <c:v>275537</c:v>
                      </c:pt>
                      <c:pt idx="160">
                        <c:v>277752</c:v>
                      </c:pt>
                      <c:pt idx="161">
                        <c:v>279299</c:v>
                      </c:pt>
                      <c:pt idx="162">
                        <c:v>281915</c:v>
                      </c:pt>
                      <c:pt idx="163">
                        <c:v>280947</c:v>
                      </c:pt>
                      <c:pt idx="164">
                        <c:v>278034</c:v>
                      </c:pt>
                      <c:pt idx="165">
                        <c:v>278034</c:v>
                      </c:pt>
                      <c:pt idx="166">
                        <c:v>279165</c:v>
                      </c:pt>
                      <c:pt idx="167">
                        <c:v>278244</c:v>
                      </c:pt>
                      <c:pt idx="168">
                        <c:v>273893</c:v>
                      </c:pt>
                      <c:pt idx="169">
                        <c:v>263814</c:v>
                      </c:pt>
                      <c:pt idx="170">
                        <c:v>262011</c:v>
                      </c:pt>
                      <c:pt idx="171">
                        <c:v>262011</c:v>
                      </c:pt>
                      <c:pt idx="172">
                        <c:v>260008</c:v>
                      </c:pt>
                      <c:pt idx="173">
                        <c:v>260584</c:v>
                      </c:pt>
                      <c:pt idx="174">
                        <c:v>255959</c:v>
                      </c:pt>
                      <c:pt idx="175">
                        <c:v>258765</c:v>
                      </c:pt>
                      <c:pt idx="176">
                        <c:v>261214</c:v>
                      </c:pt>
                      <c:pt idx="177">
                        <c:v>266881</c:v>
                      </c:pt>
                      <c:pt idx="178">
                        <c:v>270526</c:v>
                      </c:pt>
                      <c:pt idx="179">
                        <c:v>270128</c:v>
                      </c:pt>
                      <c:pt idx="180">
                        <c:v>272453</c:v>
                      </c:pt>
                      <c:pt idx="181">
                        <c:v>269453</c:v>
                      </c:pt>
                      <c:pt idx="182">
                        <c:v>268265</c:v>
                      </c:pt>
                      <c:pt idx="183">
                        <c:v>260409</c:v>
                      </c:pt>
                      <c:pt idx="184">
                        <c:v>262035</c:v>
                      </c:pt>
                      <c:pt idx="185">
                        <c:v>258245</c:v>
                      </c:pt>
                      <c:pt idx="186">
                        <c:v>258245</c:v>
                      </c:pt>
                      <c:pt idx="187">
                        <c:v>256184</c:v>
                      </c:pt>
                      <c:pt idx="188">
                        <c:v>256199</c:v>
                      </c:pt>
                      <c:pt idx="189">
                        <c:v>252896</c:v>
                      </c:pt>
                      <c:pt idx="190">
                        <c:v>247488</c:v>
                      </c:pt>
                      <c:pt idx="191">
                        <c:v>247488</c:v>
                      </c:pt>
                      <c:pt idx="192">
                        <c:v>108989</c:v>
                      </c:pt>
                      <c:pt idx="193">
                        <c:v>120390</c:v>
                      </c:pt>
                      <c:pt idx="194">
                        <c:v>188699</c:v>
                      </c:pt>
                      <c:pt idx="195">
                        <c:v>236671</c:v>
                      </c:pt>
                      <c:pt idx="196">
                        <c:v>253245</c:v>
                      </c:pt>
                      <c:pt idx="197">
                        <c:v>265940</c:v>
                      </c:pt>
                      <c:pt idx="198">
                        <c:v>271319</c:v>
                      </c:pt>
                      <c:pt idx="199">
                        <c:v>268908</c:v>
                      </c:pt>
                      <c:pt idx="200">
                        <c:v>266246</c:v>
                      </c:pt>
                      <c:pt idx="201">
                        <c:v>266160</c:v>
                      </c:pt>
                      <c:pt idx="202">
                        <c:v>265066</c:v>
                      </c:pt>
                      <c:pt idx="203">
                        <c:v>267661</c:v>
                      </c:pt>
                      <c:pt idx="204">
                        <c:v>267930</c:v>
                      </c:pt>
                      <c:pt idx="205">
                        <c:v>268400</c:v>
                      </c:pt>
                      <c:pt idx="206">
                        <c:v>264229</c:v>
                      </c:pt>
                      <c:pt idx="207">
                        <c:v>264367</c:v>
                      </c:pt>
                      <c:pt idx="208">
                        <c:v>263292</c:v>
                      </c:pt>
                      <c:pt idx="209">
                        <c:v>260290</c:v>
                      </c:pt>
                      <c:pt idx="210">
                        <c:v>261462</c:v>
                      </c:pt>
                      <c:pt idx="211">
                        <c:v>260912</c:v>
                      </c:pt>
                      <c:pt idx="212">
                        <c:v>263218</c:v>
                      </c:pt>
                      <c:pt idx="213">
                        <c:v>262901</c:v>
                      </c:pt>
                      <c:pt idx="214">
                        <c:v>259083</c:v>
                      </c:pt>
                      <c:pt idx="215">
                        <c:v>258235</c:v>
                      </c:pt>
                      <c:pt idx="216">
                        <c:v>258235</c:v>
                      </c:pt>
                      <c:pt idx="217">
                        <c:v>260320</c:v>
                      </c:pt>
                      <c:pt idx="218">
                        <c:v>256693</c:v>
                      </c:pt>
                      <c:pt idx="219">
                        <c:v>302257</c:v>
                      </c:pt>
                      <c:pt idx="220">
                        <c:v>255295</c:v>
                      </c:pt>
                      <c:pt idx="221">
                        <c:v>246706</c:v>
                      </c:pt>
                      <c:pt idx="222">
                        <c:v>236832</c:v>
                      </c:pt>
                      <c:pt idx="223">
                        <c:v>233512</c:v>
                      </c:pt>
                      <c:pt idx="224">
                        <c:v>235112</c:v>
                      </c:pt>
                      <c:pt idx="225">
                        <c:v>235014</c:v>
                      </c:pt>
                      <c:pt idx="226">
                        <c:v>232328</c:v>
                      </c:pt>
                      <c:pt idx="227">
                        <c:v>232992</c:v>
                      </c:pt>
                      <c:pt idx="228">
                        <c:v>233007</c:v>
                      </c:pt>
                      <c:pt idx="229">
                        <c:v>232730</c:v>
                      </c:pt>
                      <c:pt idx="230">
                        <c:v>235198</c:v>
                      </c:pt>
                      <c:pt idx="231">
                        <c:v>234106</c:v>
                      </c:pt>
                      <c:pt idx="232">
                        <c:v>232726</c:v>
                      </c:pt>
                      <c:pt idx="233">
                        <c:v>224240</c:v>
                      </c:pt>
                      <c:pt idx="234">
                        <c:v>223620</c:v>
                      </c:pt>
                      <c:pt idx="235">
                        <c:v>221104</c:v>
                      </c:pt>
                      <c:pt idx="236">
                        <c:v>221104</c:v>
                      </c:pt>
                      <c:pt idx="237">
                        <c:v>221542</c:v>
                      </c:pt>
                      <c:pt idx="238">
                        <c:v>221303</c:v>
                      </c:pt>
                      <c:pt idx="239">
                        <c:v>225022</c:v>
                      </c:pt>
                      <c:pt idx="240">
                        <c:v>224834</c:v>
                      </c:pt>
                      <c:pt idx="241">
                        <c:v>224876</c:v>
                      </c:pt>
                      <c:pt idx="242">
                        <c:v>224236</c:v>
                      </c:pt>
                      <c:pt idx="243">
                        <c:v>222303</c:v>
                      </c:pt>
                      <c:pt idx="244">
                        <c:v>222707</c:v>
                      </c:pt>
                      <c:pt idx="245">
                        <c:v>220782</c:v>
                      </c:pt>
                      <c:pt idx="246">
                        <c:v>217275</c:v>
                      </c:pt>
                      <c:pt idx="247">
                        <c:v>215627</c:v>
                      </c:pt>
                      <c:pt idx="248">
                        <c:v>215743</c:v>
                      </c:pt>
                      <c:pt idx="249">
                        <c:v>213869</c:v>
                      </c:pt>
                      <c:pt idx="250">
                        <c:v>213806</c:v>
                      </c:pt>
                      <c:pt idx="251">
                        <c:v>216718</c:v>
                      </c:pt>
                      <c:pt idx="252">
                        <c:v>215586</c:v>
                      </c:pt>
                      <c:pt idx="253">
                        <c:v>217268</c:v>
                      </c:pt>
                      <c:pt idx="254">
                        <c:v>216964</c:v>
                      </c:pt>
                      <c:pt idx="255">
                        <c:v>215163</c:v>
                      </c:pt>
                      <c:pt idx="256">
                        <c:v>214644</c:v>
                      </c:pt>
                      <c:pt idx="257">
                        <c:v>112174</c:v>
                      </c:pt>
                      <c:pt idx="258">
                        <c:v>141692</c:v>
                      </c:pt>
                      <c:pt idx="259">
                        <c:v>187997</c:v>
                      </c:pt>
                      <c:pt idx="260">
                        <c:v>241999</c:v>
                      </c:pt>
                      <c:pt idx="261">
                        <c:v>284213</c:v>
                      </c:pt>
                      <c:pt idx="262">
                        <c:v>291943</c:v>
                      </c:pt>
                      <c:pt idx="263">
                        <c:v>296012</c:v>
                      </c:pt>
                      <c:pt idx="264">
                        <c:v>321515</c:v>
                      </c:pt>
                      <c:pt idx="265">
                        <c:v>295421</c:v>
                      </c:pt>
                      <c:pt idx="266">
                        <c:v>295157</c:v>
                      </c:pt>
                      <c:pt idx="267">
                        <c:v>288273</c:v>
                      </c:pt>
                      <c:pt idx="268">
                        <c:v>285102</c:v>
                      </c:pt>
                      <c:pt idx="269">
                        <c:v>281644</c:v>
                      </c:pt>
                      <c:pt idx="270">
                        <c:v>280740</c:v>
                      </c:pt>
                      <c:pt idx="271">
                        <c:v>281023</c:v>
                      </c:pt>
                      <c:pt idx="272">
                        <c:v>279772</c:v>
                      </c:pt>
                      <c:pt idx="273">
                        <c:v>281176</c:v>
                      </c:pt>
                      <c:pt idx="274">
                        <c:v>281386</c:v>
                      </c:pt>
                      <c:pt idx="275">
                        <c:v>281755</c:v>
                      </c:pt>
                      <c:pt idx="276">
                        <c:v>284781</c:v>
                      </c:pt>
                      <c:pt idx="277">
                        <c:v>290196</c:v>
                      </c:pt>
                      <c:pt idx="278">
                        <c:v>289572</c:v>
                      </c:pt>
                      <c:pt idx="279">
                        <c:v>290251</c:v>
                      </c:pt>
                      <c:pt idx="280">
                        <c:v>286552</c:v>
                      </c:pt>
                      <c:pt idx="281">
                        <c:v>293088</c:v>
                      </c:pt>
                      <c:pt idx="282">
                        <c:v>289695</c:v>
                      </c:pt>
                      <c:pt idx="283">
                        <c:v>294216</c:v>
                      </c:pt>
                      <c:pt idx="284">
                        <c:v>292568</c:v>
                      </c:pt>
                      <c:pt idx="285">
                        <c:v>289233</c:v>
                      </c:pt>
                      <c:pt idx="286">
                        <c:v>289233</c:v>
                      </c:pt>
                      <c:pt idx="287">
                        <c:v>289233</c:v>
                      </c:pt>
                      <c:pt idx="288">
                        <c:v>289233</c:v>
                      </c:pt>
                      <c:pt idx="289">
                        <c:v>289233</c:v>
                      </c:pt>
                      <c:pt idx="290">
                        <c:v>289233</c:v>
                      </c:pt>
                      <c:pt idx="291">
                        <c:v>289233</c:v>
                      </c:pt>
                      <c:pt idx="292">
                        <c:v>286794</c:v>
                      </c:pt>
                      <c:pt idx="293">
                        <c:v>289516</c:v>
                      </c:pt>
                      <c:pt idx="294">
                        <c:v>288352</c:v>
                      </c:pt>
                      <c:pt idx="295">
                        <c:v>286632</c:v>
                      </c:pt>
                      <c:pt idx="296">
                        <c:v>286574</c:v>
                      </c:pt>
                      <c:pt idx="297">
                        <c:v>286233</c:v>
                      </c:pt>
                      <c:pt idx="298">
                        <c:v>284898</c:v>
                      </c:pt>
                      <c:pt idx="299">
                        <c:v>282224</c:v>
                      </c:pt>
                      <c:pt idx="300">
                        <c:v>279546</c:v>
                      </c:pt>
                      <c:pt idx="301">
                        <c:v>280196</c:v>
                      </c:pt>
                      <c:pt idx="302">
                        <c:v>276905</c:v>
                      </c:pt>
                      <c:pt idx="303">
                        <c:v>278246</c:v>
                      </c:pt>
                      <c:pt idx="304">
                        <c:v>276306</c:v>
                      </c:pt>
                      <c:pt idx="305">
                        <c:v>276841</c:v>
                      </c:pt>
                      <c:pt idx="306">
                        <c:v>276741</c:v>
                      </c:pt>
                      <c:pt idx="307">
                        <c:v>275810</c:v>
                      </c:pt>
                      <c:pt idx="308">
                        <c:v>274186</c:v>
                      </c:pt>
                      <c:pt idx="309">
                        <c:v>277292</c:v>
                      </c:pt>
                      <c:pt idx="310">
                        <c:v>275801</c:v>
                      </c:pt>
                      <c:pt idx="311">
                        <c:v>276298</c:v>
                      </c:pt>
                      <c:pt idx="312">
                        <c:v>272374</c:v>
                      </c:pt>
                      <c:pt idx="313">
                        <c:v>273922</c:v>
                      </c:pt>
                      <c:pt idx="314">
                        <c:v>271891</c:v>
                      </c:pt>
                      <c:pt idx="315">
                        <c:v>274183</c:v>
                      </c:pt>
                      <c:pt idx="316">
                        <c:v>271036</c:v>
                      </c:pt>
                      <c:pt idx="317">
                        <c:v>270311</c:v>
                      </c:pt>
                      <c:pt idx="318">
                        <c:v>270311</c:v>
                      </c:pt>
                      <c:pt idx="319">
                        <c:v>269801</c:v>
                      </c:pt>
                      <c:pt idx="320">
                        <c:v>270581</c:v>
                      </c:pt>
                      <c:pt idx="321">
                        <c:v>269442</c:v>
                      </c:pt>
                      <c:pt idx="322">
                        <c:v>268237</c:v>
                      </c:pt>
                      <c:pt idx="323">
                        <c:v>267920</c:v>
                      </c:pt>
                      <c:pt idx="324">
                        <c:v>266827</c:v>
                      </c:pt>
                      <c:pt idx="325">
                        <c:v>263692</c:v>
                      </c:pt>
                      <c:pt idx="326">
                        <c:v>262179</c:v>
                      </c:pt>
                      <c:pt idx="327">
                        <c:v>130994</c:v>
                      </c:pt>
                      <c:pt idx="328">
                        <c:v>146421</c:v>
                      </c:pt>
                      <c:pt idx="329">
                        <c:v>221083</c:v>
                      </c:pt>
                      <c:pt idx="330">
                        <c:v>263427</c:v>
                      </c:pt>
                      <c:pt idx="331">
                        <c:v>281769</c:v>
                      </c:pt>
                      <c:pt idx="332">
                        <c:v>278914</c:v>
                      </c:pt>
                      <c:pt idx="333">
                        <c:v>280387</c:v>
                      </c:pt>
                      <c:pt idx="334">
                        <c:v>283200</c:v>
                      </c:pt>
                      <c:pt idx="335">
                        <c:v>279723</c:v>
                      </c:pt>
                      <c:pt idx="336">
                        <c:v>277197</c:v>
                      </c:pt>
                      <c:pt idx="337">
                        <c:v>276028</c:v>
                      </c:pt>
                      <c:pt idx="338">
                        <c:v>277001</c:v>
                      </c:pt>
                      <c:pt idx="339">
                        <c:v>276655</c:v>
                      </c:pt>
                      <c:pt idx="340">
                        <c:v>277360</c:v>
                      </c:pt>
                      <c:pt idx="341">
                        <c:v>276021</c:v>
                      </c:pt>
                      <c:pt idx="342">
                        <c:v>274114</c:v>
                      </c:pt>
                      <c:pt idx="343">
                        <c:v>274261</c:v>
                      </c:pt>
                      <c:pt idx="344">
                        <c:v>274987</c:v>
                      </c:pt>
                      <c:pt idx="345">
                        <c:v>271143</c:v>
                      </c:pt>
                      <c:pt idx="346">
                        <c:v>271143</c:v>
                      </c:pt>
                      <c:pt idx="347">
                        <c:v>264492</c:v>
                      </c:pt>
                      <c:pt idx="348">
                        <c:v>264396</c:v>
                      </c:pt>
                      <c:pt idx="349">
                        <c:v>264773</c:v>
                      </c:pt>
                      <c:pt idx="350">
                        <c:v>264369</c:v>
                      </c:pt>
                      <c:pt idx="351">
                        <c:v>259901</c:v>
                      </c:pt>
                      <c:pt idx="352">
                        <c:v>259605</c:v>
                      </c:pt>
                      <c:pt idx="353">
                        <c:v>256707</c:v>
                      </c:pt>
                      <c:pt idx="354">
                        <c:v>257683</c:v>
                      </c:pt>
                      <c:pt idx="355">
                        <c:v>256986</c:v>
                      </c:pt>
                      <c:pt idx="356">
                        <c:v>259527</c:v>
                      </c:pt>
                      <c:pt idx="357">
                        <c:v>259091</c:v>
                      </c:pt>
                      <c:pt idx="358">
                        <c:v>260225</c:v>
                      </c:pt>
                      <c:pt idx="359">
                        <c:v>259457</c:v>
                      </c:pt>
                      <c:pt idx="360">
                        <c:v>258152</c:v>
                      </c:pt>
                      <c:pt idx="361">
                        <c:v>254259</c:v>
                      </c:pt>
                      <c:pt idx="362">
                        <c:v>254368</c:v>
                      </c:pt>
                      <c:pt idx="363">
                        <c:v>255987</c:v>
                      </c:pt>
                      <c:pt idx="364">
                        <c:v>262219</c:v>
                      </c:pt>
                      <c:pt idx="365">
                        <c:v>266682</c:v>
                      </c:pt>
                      <c:pt idx="366">
                        <c:v>266682</c:v>
                      </c:pt>
                      <c:pt idx="367">
                        <c:v>266683</c:v>
                      </c:pt>
                      <c:pt idx="368">
                        <c:v>265434</c:v>
                      </c:pt>
                      <c:pt idx="369">
                        <c:v>266887</c:v>
                      </c:pt>
                      <c:pt idx="370">
                        <c:v>273309</c:v>
                      </c:pt>
                      <c:pt idx="371">
                        <c:v>271919</c:v>
                      </c:pt>
                      <c:pt idx="372">
                        <c:v>321816</c:v>
                      </c:pt>
                      <c:pt idx="373">
                        <c:v>321816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DDEA-4DC1-B100-6133A051327B}"/>
                  </c:ext>
                </c:extLst>
              </c15:ser>
            </c15:filteredLineSeries>
          </c:ext>
        </c:extLst>
      </c:lineChart>
      <c:dateAx>
        <c:axId val="156764872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94661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56764088"/>
        <c:crosses val="autoZero"/>
        <c:auto val="1"/>
        <c:lblOffset val="100"/>
        <c:baseTimeUnit val="days"/>
      </c:dateAx>
      <c:valAx>
        <c:axId val="156764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94661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5676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94661"/>
          </a:solidFill>
          <a:latin typeface="Lato" panose="020F0502020204030203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600" baseline="0" dirty="0">
                <a:latin typeface="Lato" panose="020F0502020204030203" pitchFamily="34" charset="0"/>
              </a:rPr>
              <a:t>Initial margin vs single-day change in value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6"/>
          <c:order val="6"/>
          <c:tx>
            <c:strRef>
              <c:f>'CME SPX Mini'!$M$1</c:f>
              <c:strCache>
                <c:ptCount val="1"/>
                <c:pt idx="0">
                  <c:v>IM</c:v>
                </c:pt>
              </c:strCache>
            </c:strRef>
          </c:tx>
          <c:spPr>
            <a:ln w="317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'CME SPX Mini'!$A$2:$A$115</c:f>
              <c:numCache>
                <c:formatCode>d\-mmm\-yy</c:formatCode>
                <c:ptCount val="114"/>
                <c:pt idx="0">
                  <c:v>43990</c:v>
                </c:pt>
                <c:pt idx="1">
                  <c:v>43987</c:v>
                </c:pt>
                <c:pt idx="2">
                  <c:v>43986</c:v>
                </c:pt>
                <c:pt idx="3">
                  <c:v>43985</c:v>
                </c:pt>
                <c:pt idx="4">
                  <c:v>43984</c:v>
                </c:pt>
                <c:pt idx="5">
                  <c:v>43983</c:v>
                </c:pt>
                <c:pt idx="6">
                  <c:v>43980</c:v>
                </c:pt>
                <c:pt idx="7">
                  <c:v>43979</c:v>
                </c:pt>
                <c:pt idx="8">
                  <c:v>43978</c:v>
                </c:pt>
                <c:pt idx="9">
                  <c:v>43977</c:v>
                </c:pt>
                <c:pt idx="10">
                  <c:v>43976</c:v>
                </c:pt>
                <c:pt idx="11">
                  <c:v>43973</c:v>
                </c:pt>
                <c:pt idx="12">
                  <c:v>43972</c:v>
                </c:pt>
                <c:pt idx="13">
                  <c:v>43971</c:v>
                </c:pt>
                <c:pt idx="14">
                  <c:v>43970</c:v>
                </c:pt>
                <c:pt idx="15">
                  <c:v>43969</c:v>
                </c:pt>
                <c:pt idx="16">
                  <c:v>43966</c:v>
                </c:pt>
                <c:pt idx="17">
                  <c:v>43965</c:v>
                </c:pt>
                <c:pt idx="18">
                  <c:v>43964</c:v>
                </c:pt>
                <c:pt idx="19">
                  <c:v>43963</c:v>
                </c:pt>
                <c:pt idx="20">
                  <c:v>43962</c:v>
                </c:pt>
                <c:pt idx="21">
                  <c:v>43959</c:v>
                </c:pt>
                <c:pt idx="22">
                  <c:v>43958</c:v>
                </c:pt>
                <c:pt idx="23">
                  <c:v>43957</c:v>
                </c:pt>
                <c:pt idx="24">
                  <c:v>43956</c:v>
                </c:pt>
                <c:pt idx="25">
                  <c:v>43955</c:v>
                </c:pt>
                <c:pt idx="26">
                  <c:v>43952</c:v>
                </c:pt>
                <c:pt idx="27">
                  <c:v>43951</c:v>
                </c:pt>
                <c:pt idx="28">
                  <c:v>43950</c:v>
                </c:pt>
                <c:pt idx="29">
                  <c:v>43949</c:v>
                </c:pt>
                <c:pt idx="30">
                  <c:v>43948</c:v>
                </c:pt>
                <c:pt idx="31">
                  <c:v>43945</c:v>
                </c:pt>
                <c:pt idx="32">
                  <c:v>43944</c:v>
                </c:pt>
                <c:pt idx="33">
                  <c:v>43943</c:v>
                </c:pt>
                <c:pt idx="34">
                  <c:v>43942</c:v>
                </c:pt>
                <c:pt idx="35">
                  <c:v>43941</c:v>
                </c:pt>
                <c:pt idx="36">
                  <c:v>43938</c:v>
                </c:pt>
                <c:pt idx="37">
                  <c:v>43937</c:v>
                </c:pt>
                <c:pt idx="38">
                  <c:v>43936</c:v>
                </c:pt>
                <c:pt idx="39">
                  <c:v>43935</c:v>
                </c:pt>
                <c:pt idx="40">
                  <c:v>43934</c:v>
                </c:pt>
                <c:pt idx="41">
                  <c:v>43931</c:v>
                </c:pt>
                <c:pt idx="42">
                  <c:v>43930</c:v>
                </c:pt>
                <c:pt idx="43">
                  <c:v>43929</c:v>
                </c:pt>
                <c:pt idx="44">
                  <c:v>43928</c:v>
                </c:pt>
                <c:pt idx="45">
                  <c:v>43927</c:v>
                </c:pt>
                <c:pt idx="46">
                  <c:v>43924</c:v>
                </c:pt>
                <c:pt idx="47">
                  <c:v>43923</c:v>
                </c:pt>
                <c:pt idx="48">
                  <c:v>43922</c:v>
                </c:pt>
                <c:pt idx="49">
                  <c:v>43921</c:v>
                </c:pt>
                <c:pt idx="50">
                  <c:v>43920</c:v>
                </c:pt>
                <c:pt idx="51">
                  <c:v>43917</c:v>
                </c:pt>
                <c:pt idx="52">
                  <c:v>43916</c:v>
                </c:pt>
                <c:pt idx="53">
                  <c:v>43915</c:v>
                </c:pt>
                <c:pt idx="54">
                  <c:v>43914</c:v>
                </c:pt>
                <c:pt idx="55">
                  <c:v>43913</c:v>
                </c:pt>
                <c:pt idx="56">
                  <c:v>43910</c:v>
                </c:pt>
                <c:pt idx="57">
                  <c:v>43909</c:v>
                </c:pt>
                <c:pt idx="58">
                  <c:v>43908</c:v>
                </c:pt>
                <c:pt idx="59">
                  <c:v>43907</c:v>
                </c:pt>
                <c:pt idx="60">
                  <c:v>43906</c:v>
                </c:pt>
                <c:pt idx="61">
                  <c:v>43903</c:v>
                </c:pt>
                <c:pt idx="62">
                  <c:v>43902</c:v>
                </c:pt>
                <c:pt idx="63">
                  <c:v>43901</c:v>
                </c:pt>
                <c:pt idx="64">
                  <c:v>43900</c:v>
                </c:pt>
                <c:pt idx="65">
                  <c:v>43899</c:v>
                </c:pt>
                <c:pt idx="66">
                  <c:v>43896</c:v>
                </c:pt>
                <c:pt idx="67">
                  <c:v>43895</c:v>
                </c:pt>
                <c:pt idx="68">
                  <c:v>43894</c:v>
                </c:pt>
                <c:pt idx="69">
                  <c:v>43893</c:v>
                </c:pt>
                <c:pt idx="70">
                  <c:v>43892</c:v>
                </c:pt>
                <c:pt idx="71">
                  <c:v>43889</c:v>
                </c:pt>
                <c:pt idx="72">
                  <c:v>43888</c:v>
                </c:pt>
                <c:pt idx="73">
                  <c:v>43887</c:v>
                </c:pt>
                <c:pt idx="74">
                  <c:v>43886</c:v>
                </c:pt>
                <c:pt idx="75">
                  <c:v>43885</c:v>
                </c:pt>
                <c:pt idx="76">
                  <c:v>43882</c:v>
                </c:pt>
                <c:pt idx="77">
                  <c:v>43881</c:v>
                </c:pt>
                <c:pt idx="78">
                  <c:v>43880</c:v>
                </c:pt>
                <c:pt idx="79">
                  <c:v>43879</c:v>
                </c:pt>
                <c:pt idx="80">
                  <c:v>43878</c:v>
                </c:pt>
                <c:pt idx="81">
                  <c:v>43875</c:v>
                </c:pt>
                <c:pt idx="82">
                  <c:v>43874</c:v>
                </c:pt>
                <c:pt idx="83">
                  <c:v>43873</c:v>
                </c:pt>
                <c:pt idx="84">
                  <c:v>43872</c:v>
                </c:pt>
                <c:pt idx="85">
                  <c:v>43871</c:v>
                </c:pt>
                <c:pt idx="86">
                  <c:v>43868</c:v>
                </c:pt>
                <c:pt idx="87">
                  <c:v>43867</c:v>
                </c:pt>
                <c:pt idx="88">
                  <c:v>43866</c:v>
                </c:pt>
                <c:pt idx="89">
                  <c:v>43865</c:v>
                </c:pt>
                <c:pt idx="90">
                  <c:v>43864</c:v>
                </c:pt>
                <c:pt idx="91">
                  <c:v>43861</c:v>
                </c:pt>
                <c:pt idx="92">
                  <c:v>43860</c:v>
                </c:pt>
                <c:pt idx="93">
                  <c:v>43859</c:v>
                </c:pt>
                <c:pt idx="94">
                  <c:v>43858</c:v>
                </c:pt>
                <c:pt idx="95">
                  <c:v>43857</c:v>
                </c:pt>
                <c:pt idx="96">
                  <c:v>43854</c:v>
                </c:pt>
                <c:pt idx="97">
                  <c:v>43853</c:v>
                </c:pt>
                <c:pt idx="98">
                  <c:v>43852</c:v>
                </c:pt>
                <c:pt idx="99">
                  <c:v>43851</c:v>
                </c:pt>
                <c:pt idx="100">
                  <c:v>43850</c:v>
                </c:pt>
                <c:pt idx="101">
                  <c:v>43847</c:v>
                </c:pt>
                <c:pt idx="102">
                  <c:v>43846</c:v>
                </c:pt>
                <c:pt idx="103">
                  <c:v>43845</c:v>
                </c:pt>
                <c:pt idx="104">
                  <c:v>43844</c:v>
                </c:pt>
                <c:pt idx="105">
                  <c:v>43843</c:v>
                </c:pt>
                <c:pt idx="106">
                  <c:v>43840</c:v>
                </c:pt>
                <c:pt idx="107">
                  <c:v>43839</c:v>
                </c:pt>
                <c:pt idx="108">
                  <c:v>43838</c:v>
                </c:pt>
                <c:pt idx="109">
                  <c:v>43837</c:v>
                </c:pt>
                <c:pt idx="110">
                  <c:v>43836</c:v>
                </c:pt>
                <c:pt idx="111">
                  <c:v>43833</c:v>
                </c:pt>
                <c:pt idx="112">
                  <c:v>43832</c:v>
                </c:pt>
                <c:pt idx="113">
                  <c:v>43831</c:v>
                </c:pt>
              </c:numCache>
            </c:numRef>
          </c:cat>
          <c:val>
            <c:numRef>
              <c:f>'CME SPX Mini'!$M$2:$M$375</c:f>
              <c:numCache>
                <c:formatCode>#,##0</c:formatCode>
                <c:ptCount val="374"/>
                <c:pt idx="0">
                  <c:v>12000</c:v>
                </c:pt>
                <c:pt idx="1">
                  <c:v>12000</c:v>
                </c:pt>
                <c:pt idx="2">
                  <c:v>12000</c:v>
                </c:pt>
                <c:pt idx="3">
                  <c:v>12000</c:v>
                </c:pt>
                <c:pt idx="4">
                  <c:v>12000</c:v>
                </c:pt>
                <c:pt idx="5">
                  <c:v>12000</c:v>
                </c:pt>
                <c:pt idx="6">
                  <c:v>12000</c:v>
                </c:pt>
                <c:pt idx="7">
                  <c:v>12000</c:v>
                </c:pt>
                <c:pt idx="8">
                  <c:v>12000</c:v>
                </c:pt>
                <c:pt idx="9">
                  <c:v>12000</c:v>
                </c:pt>
                <c:pt idx="10">
                  <c:v>12000</c:v>
                </c:pt>
                <c:pt idx="11">
                  <c:v>12000</c:v>
                </c:pt>
                <c:pt idx="12">
                  <c:v>12000</c:v>
                </c:pt>
                <c:pt idx="13">
                  <c:v>12000</c:v>
                </c:pt>
                <c:pt idx="14">
                  <c:v>12000</c:v>
                </c:pt>
                <c:pt idx="15">
                  <c:v>12000</c:v>
                </c:pt>
                <c:pt idx="16">
                  <c:v>12000</c:v>
                </c:pt>
                <c:pt idx="17">
                  <c:v>12000</c:v>
                </c:pt>
                <c:pt idx="18">
                  <c:v>12000</c:v>
                </c:pt>
                <c:pt idx="19">
                  <c:v>12000</c:v>
                </c:pt>
                <c:pt idx="20">
                  <c:v>12000</c:v>
                </c:pt>
                <c:pt idx="21">
                  <c:v>12000</c:v>
                </c:pt>
                <c:pt idx="22">
                  <c:v>12000</c:v>
                </c:pt>
                <c:pt idx="23">
                  <c:v>12000</c:v>
                </c:pt>
                <c:pt idx="24">
                  <c:v>12000</c:v>
                </c:pt>
                <c:pt idx="25">
                  <c:v>12000</c:v>
                </c:pt>
                <c:pt idx="26">
                  <c:v>12000</c:v>
                </c:pt>
                <c:pt idx="27">
                  <c:v>12000</c:v>
                </c:pt>
                <c:pt idx="28">
                  <c:v>12000</c:v>
                </c:pt>
                <c:pt idx="29">
                  <c:v>12000</c:v>
                </c:pt>
                <c:pt idx="30">
                  <c:v>12000</c:v>
                </c:pt>
                <c:pt idx="31">
                  <c:v>12000</c:v>
                </c:pt>
                <c:pt idx="32">
                  <c:v>12000</c:v>
                </c:pt>
                <c:pt idx="33">
                  <c:v>12000</c:v>
                </c:pt>
                <c:pt idx="34">
                  <c:v>12000</c:v>
                </c:pt>
                <c:pt idx="35">
                  <c:v>12000</c:v>
                </c:pt>
                <c:pt idx="36">
                  <c:v>12000</c:v>
                </c:pt>
                <c:pt idx="37">
                  <c:v>12000</c:v>
                </c:pt>
                <c:pt idx="38">
                  <c:v>12000</c:v>
                </c:pt>
                <c:pt idx="39">
                  <c:v>12000</c:v>
                </c:pt>
                <c:pt idx="40">
                  <c:v>12000</c:v>
                </c:pt>
                <c:pt idx="41">
                  <c:v>12000</c:v>
                </c:pt>
                <c:pt idx="42">
                  <c:v>12000</c:v>
                </c:pt>
                <c:pt idx="43">
                  <c:v>12000</c:v>
                </c:pt>
                <c:pt idx="44">
                  <c:v>12000</c:v>
                </c:pt>
                <c:pt idx="45">
                  <c:v>12000</c:v>
                </c:pt>
                <c:pt idx="46">
                  <c:v>12000</c:v>
                </c:pt>
                <c:pt idx="47">
                  <c:v>12000</c:v>
                </c:pt>
                <c:pt idx="48">
                  <c:v>12000</c:v>
                </c:pt>
                <c:pt idx="49">
                  <c:v>12000</c:v>
                </c:pt>
                <c:pt idx="50">
                  <c:v>12000</c:v>
                </c:pt>
                <c:pt idx="51">
                  <c:v>12000</c:v>
                </c:pt>
                <c:pt idx="52">
                  <c:v>12000</c:v>
                </c:pt>
                <c:pt idx="53">
                  <c:v>12000</c:v>
                </c:pt>
                <c:pt idx="54">
                  <c:v>12000</c:v>
                </c:pt>
                <c:pt idx="55">
                  <c:v>12000</c:v>
                </c:pt>
                <c:pt idx="56">
                  <c:v>12000</c:v>
                </c:pt>
                <c:pt idx="57">
                  <c:v>10600</c:v>
                </c:pt>
                <c:pt idx="58">
                  <c:v>10600</c:v>
                </c:pt>
                <c:pt idx="59">
                  <c:v>9000</c:v>
                </c:pt>
                <c:pt idx="60">
                  <c:v>9000</c:v>
                </c:pt>
                <c:pt idx="61">
                  <c:v>8350</c:v>
                </c:pt>
                <c:pt idx="62">
                  <c:v>8350</c:v>
                </c:pt>
                <c:pt idx="63">
                  <c:v>8350</c:v>
                </c:pt>
                <c:pt idx="64">
                  <c:v>7600</c:v>
                </c:pt>
                <c:pt idx="65">
                  <c:v>7600</c:v>
                </c:pt>
                <c:pt idx="66">
                  <c:v>7600</c:v>
                </c:pt>
                <c:pt idx="67">
                  <c:v>7600</c:v>
                </c:pt>
                <c:pt idx="68">
                  <c:v>7200</c:v>
                </c:pt>
                <c:pt idx="69">
                  <c:v>7200</c:v>
                </c:pt>
                <c:pt idx="70">
                  <c:v>6600</c:v>
                </c:pt>
                <c:pt idx="71">
                  <c:v>6600</c:v>
                </c:pt>
                <c:pt idx="72">
                  <c:v>6600</c:v>
                </c:pt>
                <c:pt idx="73">
                  <c:v>6600</c:v>
                </c:pt>
                <c:pt idx="74">
                  <c:v>6600</c:v>
                </c:pt>
                <c:pt idx="75">
                  <c:v>6600</c:v>
                </c:pt>
                <c:pt idx="76">
                  <c:v>6600</c:v>
                </c:pt>
                <c:pt idx="77">
                  <c:v>6600</c:v>
                </c:pt>
                <c:pt idx="78">
                  <c:v>6600</c:v>
                </c:pt>
                <c:pt idx="79">
                  <c:v>6600</c:v>
                </c:pt>
                <c:pt idx="80">
                  <c:v>6600</c:v>
                </c:pt>
                <c:pt idx="81">
                  <c:v>6600</c:v>
                </c:pt>
                <c:pt idx="82">
                  <c:v>6600</c:v>
                </c:pt>
                <c:pt idx="83">
                  <c:v>6600</c:v>
                </c:pt>
                <c:pt idx="84">
                  <c:v>6600</c:v>
                </c:pt>
                <c:pt idx="85">
                  <c:v>6600</c:v>
                </c:pt>
                <c:pt idx="86">
                  <c:v>6600</c:v>
                </c:pt>
                <c:pt idx="87">
                  <c:v>6600</c:v>
                </c:pt>
                <c:pt idx="88">
                  <c:v>6600</c:v>
                </c:pt>
                <c:pt idx="89">
                  <c:v>6600</c:v>
                </c:pt>
                <c:pt idx="90">
                  <c:v>6600</c:v>
                </c:pt>
                <c:pt idx="91">
                  <c:v>6600</c:v>
                </c:pt>
                <c:pt idx="92">
                  <c:v>6600</c:v>
                </c:pt>
                <c:pt idx="93">
                  <c:v>6600</c:v>
                </c:pt>
                <c:pt idx="94">
                  <c:v>6600</c:v>
                </c:pt>
                <c:pt idx="95">
                  <c:v>6600</c:v>
                </c:pt>
                <c:pt idx="96">
                  <c:v>6600</c:v>
                </c:pt>
                <c:pt idx="97">
                  <c:v>6600</c:v>
                </c:pt>
                <c:pt idx="98">
                  <c:v>6600</c:v>
                </c:pt>
                <c:pt idx="99">
                  <c:v>6600</c:v>
                </c:pt>
                <c:pt idx="100">
                  <c:v>6600</c:v>
                </c:pt>
                <c:pt idx="101">
                  <c:v>6600</c:v>
                </c:pt>
                <c:pt idx="102">
                  <c:v>6600</c:v>
                </c:pt>
                <c:pt idx="103">
                  <c:v>6600</c:v>
                </c:pt>
                <c:pt idx="104">
                  <c:v>6600</c:v>
                </c:pt>
                <c:pt idx="105">
                  <c:v>6600</c:v>
                </c:pt>
                <c:pt idx="106">
                  <c:v>6600</c:v>
                </c:pt>
                <c:pt idx="107">
                  <c:v>6300</c:v>
                </c:pt>
                <c:pt idx="108">
                  <c:v>6300</c:v>
                </c:pt>
                <c:pt idx="109">
                  <c:v>6300</c:v>
                </c:pt>
                <c:pt idx="110">
                  <c:v>6300</c:v>
                </c:pt>
                <c:pt idx="111">
                  <c:v>6300</c:v>
                </c:pt>
                <c:pt idx="112">
                  <c:v>6300</c:v>
                </c:pt>
                <c:pt idx="113">
                  <c:v>6300</c:v>
                </c:pt>
                <c:pt idx="114">
                  <c:v>6300</c:v>
                </c:pt>
                <c:pt idx="115">
                  <c:v>6300</c:v>
                </c:pt>
                <c:pt idx="116">
                  <c:v>6300</c:v>
                </c:pt>
                <c:pt idx="117">
                  <c:v>6300</c:v>
                </c:pt>
                <c:pt idx="118">
                  <c:v>6300</c:v>
                </c:pt>
                <c:pt idx="119">
                  <c:v>6300</c:v>
                </c:pt>
                <c:pt idx="120">
                  <c:v>6300</c:v>
                </c:pt>
                <c:pt idx="121">
                  <c:v>6300</c:v>
                </c:pt>
                <c:pt idx="122">
                  <c:v>6300</c:v>
                </c:pt>
                <c:pt idx="123">
                  <c:v>6300</c:v>
                </c:pt>
                <c:pt idx="124">
                  <c:v>6300</c:v>
                </c:pt>
                <c:pt idx="125">
                  <c:v>6300</c:v>
                </c:pt>
                <c:pt idx="126">
                  <c:v>6300</c:v>
                </c:pt>
                <c:pt idx="127">
                  <c:v>6300</c:v>
                </c:pt>
                <c:pt idx="128">
                  <c:v>6300</c:v>
                </c:pt>
                <c:pt idx="129">
                  <c:v>6300</c:v>
                </c:pt>
                <c:pt idx="130">
                  <c:v>6300</c:v>
                </c:pt>
                <c:pt idx="131">
                  <c:v>6300</c:v>
                </c:pt>
                <c:pt idx="132">
                  <c:v>6300</c:v>
                </c:pt>
                <c:pt idx="133">
                  <c:v>6300</c:v>
                </c:pt>
                <c:pt idx="134">
                  <c:v>6300</c:v>
                </c:pt>
                <c:pt idx="135">
                  <c:v>6300</c:v>
                </c:pt>
                <c:pt idx="136">
                  <c:v>6300</c:v>
                </c:pt>
                <c:pt idx="137">
                  <c:v>6300</c:v>
                </c:pt>
                <c:pt idx="138">
                  <c:v>6300</c:v>
                </c:pt>
                <c:pt idx="139">
                  <c:v>6300</c:v>
                </c:pt>
                <c:pt idx="140">
                  <c:v>6300</c:v>
                </c:pt>
                <c:pt idx="141">
                  <c:v>6300</c:v>
                </c:pt>
                <c:pt idx="142">
                  <c:v>6300</c:v>
                </c:pt>
                <c:pt idx="143">
                  <c:v>6300</c:v>
                </c:pt>
                <c:pt idx="144">
                  <c:v>6300</c:v>
                </c:pt>
                <c:pt idx="145">
                  <c:v>6300</c:v>
                </c:pt>
                <c:pt idx="146">
                  <c:v>6000</c:v>
                </c:pt>
                <c:pt idx="147">
                  <c:v>6000</c:v>
                </c:pt>
                <c:pt idx="148">
                  <c:v>6000</c:v>
                </c:pt>
                <c:pt idx="149">
                  <c:v>6000</c:v>
                </c:pt>
                <c:pt idx="150">
                  <c:v>6000</c:v>
                </c:pt>
                <c:pt idx="151">
                  <c:v>6000</c:v>
                </c:pt>
                <c:pt idx="152">
                  <c:v>6000</c:v>
                </c:pt>
                <c:pt idx="153">
                  <c:v>6000</c:v>
                </c:pt>
                <c:pt idx="154">
                  <c:v>6000</c:v>
                </c:pt>
                <c:pt idx="155">
                  <c:v>6000</c:v>
                </c:pt>
                <c:pt idx="156">
                  <c:v>6300</c:v>
                </c:pt>
                <c:pt idx="157">
                  <c:v>6300</c:v>
                </c:pt>
                <c:pt idx="158">
                  <c:v>6300</c:v>
                </c:pt>
                <c:pt idx="159">
                  <c:v>6300</c:v>
                </c:pt>
                <c:pt idx="160">
                  <c:v>6300</c:v>
                </c:pt>
                <c:pt idx="161">
                  <c:v>6300</c:v>
                </c:pt>
                <c:pt idx="162">
                  <c:v>6300</c:v>
                </c:pt>
                <c:pt idx="163">
                  <c:v>6300</c:v>
                </c:pt>
                <c:pt idx="164">
                  <c:v>6300</c:v>
                </c:pt>
                <c:pt idx="165">
                  <c:v>6300</c:v>
                </c:pt>
                <c:pt idx="166">
                  <c:v>6300</c:v>
                </c:pt>
                <c:pt idx="167">
                  <c:v>6300</c:v>
                </c:pt>
                <c:pt idx="168">
                  <c:v>6300</c:v>
                </c:pt>
                <c:pt idx="169">
                  <c:v>6300</c:v>
                </c:pt>
                <c:pt idx="170">
                  <c:v>6300</c:v>
                </c:pt>
                <c:pt idx="171">
                  <c:v>6300</c:v>
                </c:pt>
                <c:pt idx="172">
                  <c:v>6300</c:v>
                </c:pt>
                <c:pt idx="173">
                  <c:v>6300</c:v>
                </c:pt>
                <c:pt idx="174">
                  <c:v>6300</c:v>
                </c:pt>
                <c:pt idx="175">
                  <c:v>6300</c:v>
                </c:pt>
                <c:pt idx="176">
                  <c:v>6300</c:v>
                </c:pt>
                <c:pt idx="177">
                  <c:v>6300</c:v>
                </c:pt>
                <c:pt idx="178">
                  <c:v>6300</c:v>
                </c:pt>
                <c:pt idx="179">
                  <c:v>6300</c:v>
                </c:pt>
                <c:pt idx="180">
                  <c:v>6300</c:v>
                </c:pt>
                <c:pt idx="181">
                  <c:v>6300</c:v>
                </c:pt>
                <c:pt idx="182">
                  <c:v>6300</c:v>
                </c:pt>
                <c:pt idx="183">
                  <c:v>6300</c:v>
                </c:pt>
                <c:pt idx="184">
                  <c:v>6300</c:v>
                </c:pt>
                <c:pt idx="185">
                  <c:v>6300</c:v>
                </c:pt>
                <c:pt idx="186">
                  <c:v>6300</c:v>
                </c:pt>
                <c:pt idx="187">
                  <c:v>6300</c:v>
                </c:pt>
                <c:pt idx="188">
                  <c:v>6300</c:v>
                </c:pt>
                <c:pt idx="189">
                  <c:v>6300</c:v>
                </c:pt>
                <c:pt idx="190">
                  <c:v>6300</c:v>
                </c:pt>
                <c:pt idx="191">
                  <c:v>6300</c:v>
                </c:pt>
                <c:pt idx="192">
                  <c:v>6300</c:v>
                </c:pt>
                <c:pt idx="193">
                  <c:v>6300</c:v>
                </c:pt>
                <c:pt idx="194">
                  <c:v>6300</c:v>
                </c:pt>
                <c:pt idx="195">
                  <c:v>6300</c:v>
                </c:pt>
                <c:pt idx="196">
                  <c:v>6300</c:v>
                </c:pt>
                <c:pt idx="197">
                  <c:v>6300</c:v>
                </c:pt>
                <c:pt idx="198">
                  <c:v>6300</c:v>
                </c:pt>
                <c:pt idx="199">
                  <c:v>6300</c:v>
                </c:pt>
                <c:pt idx="200">
                  <c:v>6300</c:v>
                </c:pt>
                <c:pt idx="201">
                  <c:v>6300</c:v>
                </c:pt>
                <c:pt idx="202">
                  <c:v>6300</c:v>
                </c:pt>
                <c:pt idx="203">
                  <c:v>6300</c:v>
                </c:pt>
                <c:pt idx="204">
                  <c:v>6300</c:v>
                </c:pt>
                <c:pt idx="205">
                  <c:v>6300</c:v>
                </c:pt>
                <c:pt idx="206">
                  <c:v>6300</c:v>
                </c:pt>
                <c:pt idx="207">
                  <c:v>6300</c:v>
                </c:pt>
                <c:pt idx="208">
                  <c:v>6300</c:v>
                </c:pt>
                <c:pt idx="209">
                  <c:v>6300</c:v>
                </c:pt>
                <c:pt idx="210">
                  <c:v>6300</c:v>
                </c:pt>
                <c:pt idx="211">
                  <c:v>6300</c:v>
                </c:pt>
                <c:pt idx="212">
                  <c:v>6300</c:v>
                </c:pt>
                <c:pt idx="213">
                  <c:v>6300</c:v>
                </c:pt>
                <c:pt idx="214">
                  <c:v>6300</c:v>
                </c:pt>
                <c:pt idx="215">
                  <c:v>6300</c:v>
                </c:pt>
                <c:pt idx="216">
                  <c:v>6300</c:v>
                </c:pt>
                <c:pt idx="217">
                  <c:v>6300</c:v>
                </c:pt>
                <c:pt idx="218">
                  <c:v>6300</c:v>
                </c:pt>
                <c:pt idx="219">
                  <c:v>6300</c:v>
                </c:pt>
                <c:pt idx="220">
                  <c:v>6300</c:v>
                </c:pt>
                <c:pt idx="221">
                  <c:v>6300</c:v>
                </c:pt>
                <c:pt idx="222">
                  <c:v>6300</c:v>
                </c:pt>
                <c:pt idx="223">
                  <c:v>6300</c:v>
                </c:pt>
                <c:pt idx="224">
                  <c:v>6300</c:v>
                </c:pt>
                <c:pt idx="225">
                  <c:v>6300</c:v>
                </c:pt>
                <c:pt idx="226">
                  <c:v>6300</c:v>
                </c:pt>
                <c:pt idx="227">
                  <c:v>6300</c:v>
                </c:pt>
                <c:pt idx="228">
                  <c:v>6300</c:v>
                </c:pt>
                <c:pt idx="229">
                  <c:v>6300</c:v>
                </c:pt>
                <c:pt idx="230">
                  <c:v>6300</c:v>
                </c:pt>
                <c:pt idx="231">
                  <c:v>6300</c:v>
                </c:pt>
                <c:pt idx="232">
                  <c:v>6300</c:v>
                </c:pt>
                <c:pt idx="233">
                  <c:v>6300</c:v>
                </c:pt>
                <c:pt idx="234">
                  <c:v>6300</c:v>
                </c:pt>
                <c:pt idx="235">
                  <c:v>6300</c:v>
                </c:pt>
                <c:pt idx="236">
                  <c:v>6300</c:v>
                </c:pt>
                <c:pt idx="237">
                  <c:v>6300</c:v>
                </c:pt>
                <c:pt idx="238">
                  <c:v>6300</c:v>
                </c:pt>
                <c:pt idx="239">
                  <c:v>6300</c:v>
                </c:pt>
                <c:pt idx="240">
                  <c:v>6300</c:v>
                </c:pt>
                <c:pt idx="241">
                  <c:v>6300</c:v>
                </c:pt>
                <c:pt idx="242">
                  <c:v>6300</c:v>
                </c:pt>
                <c:pt idx="243">
                  <c:v>6300</c:v>
                </c:pt>
                <c:pt idx="244">
                  <c:v>6300</c:v>
                </c:pt>
                <c:pt idx="245">
                  <c:v>6300</c:v>
                </c:pt>
                <c:pt idx="246">
                  <c:v>6300</c:v>
                </c:pt>
                <c:pt idx="247">
                  <c:v>6300</c:v>
                </c:pt>
                <c:pt idx="248">
                  <c:v>6300</c:v>
                </c:pt>
                <c:pt idx="249">
                  <c:v>6300</c:v>
                </c:pt>
                <c:pt idx="250">
                  <c:v>6300</c:v>
                </c:pt>
                <c:pt idx="251">
                  <c:v>6300</c:v>
                </c:pt>
                <c:pt idx="252">
                  <c:v>6300</c:v>
                </c:pt>
                <c:pt idx="253">
                  <c:v>6300</c:v>
                </c:pt>
                <c:pt idx="254">
                  <c:v>6300</c:v>
                </c:pt>
                <c:pt idx="255">
                  <c:v>6300</c:v>
                </c:pt>
                <c:pt idx="256">
                  <c:v>6300</c:v>
                </c:pt>
                <c:pt idx="257">
                  <c:v>6300</c:v>
                </c:pt>
                <c:pt idx="258">
                  <c:v>6300</c:v>
                </c:pt>
                <c:pt idx="259">
                  <c:v>6300</c:v>
                </c:pt>
                <c:pt idx="260">
                  <c:v>6300</c:v>
                </c:pt>
                <c:pt idx="261">
                  <c:v>6300</c:v>
                </c:pt>
                <c:pt idx="262">
                  <c:v>6300</c:v>
                </c:pt>
                <c:pt idx="263">
                  <c:v>6300</c:v>
                </c:pt>
                <c:pt idx="264">
                  <c:v>6300</c:v>
                </c:pt>
                <c:pt idx="265">
                  <c:v>6300</c:v>
                </c:pt>
                <c:pt idx="266">
                  <c:v>6300</c:v>
                </c:pt>
                <c:pt idx="267">
                  <c:v>6300</c:v>
                </c:pt>
                <c:pt idx="268">
                  <c:v>6300</c:v>
                </c:pt>
                <c:pt idx="269">
                  <c:v>6300</c:v>
                </c:pt>
                <c:pt idx="270">
                  <c:v>6300</c:v>
                </c:pt>
                <c:pt idx="271">
                  <c:v>6300</c:v>
                </c:pt>
                <c:pt idx="272">
                  <c:v>6300</c:v>
                </c:pt>
                <c:pt idx="273">
                  <c:v>6300</c:v>
                </c:pt>
                <c:pt idx="274">
                  <c:v>6300</c:v>
                </c:pt>
                <c:pt idx="275">
                  <c:v>6300</c:v>
                </c:pt>
                <c:pt idx="276">
                  <c:v>6300</c:v>
                </c:pt>
                <c:pt idx="277">
                  <c:v>6300</c:v>
                </c:pt>
                <c:pt idx="278">
                  <c:v>6300</c:v>
                </c:pt>
                <c:pt idx="279">
                  <c:v>6300</c:v>
                </c:pt>
                <c:pt idx="280">
                  <c:v>6300</c:v>
                </c:pt>
                <c:pt idx="281">
                  <c:v>6300</c:v>
                </c:pt>
                <c:pt idx="282">
                  <c:v>6300</c:v>
                </c:pt>
                <c:pt idx="283">
                  <c:v>6300</c:v>
                </c:pt>
                <c:pt idx="284">
                  <c:v>6300</c:v>
                </c:pt>
                <c:pt idx="285">
                  <c:v>6300</c:v>
                </c:pt>
                <c:pt idx="286">
                  <c:v>6300</c:v>
                </c:pt>
                <c:pt idx="287">
                  <c:v>6300</c:v>
                </c:pt>
                <c:pt idx="288">
                  <c:v>6300</c:v>
                </c:pt>
                <c:pt idx="289">
                  <c:v>6300</c:v>
                </c:pt>
                <c:pt idx="290">
                  <c:v>6300</c:v>
                </c:pt>
                <c:pt idx="291">
                  <c:v>6300</c:v>
                </c:pt>
                <c:pt idx="292">
                  <c:v>6300</c:v>
                </c:pt>
                <c:pt idx="293">
                  <c:v>6300</c:v>
                </c:pt>
                <c:pt idx="294">
                  <c:v>6300</c:v>
                </c:pt>
                <c:pt idx="295">
                  <c:v>6300</c:v>
                </c:pt>
                <c:pt idx="296">
                  <c:v>6300</c:v>
                </c:pt>
                <c:pt idx="297">
                  <c:v>6300</c:v>
                </c:pt>
                <c:pt idx="298">
                  <c:v>6000</c:v>
                </c:pt>
                <c:pt idx="299">
                  <c:v>6000</c:v>
                </c:pt>
                <c:pt idx="300">
                  <c:v>6000</c:v>
                </c:pt>
                <c:pt idx="301">
                  <c:v>6000</c:v>
                </c:pt>
                <c:pt idx="302">
                  <c:v>6000</c:v>
                </c:pt>
                <c:pt idx="303">
                  <c:v>6000</c:v>
                </c:pt>
                <c:pt idx="304">
                  <c:v>6000</c:v>
                </c:pt>
                <c:pt idx="305">
                  <c:v>6000</c:v>
                </c:pt>
                <c:pt idx="306">
                  <c:v>6000</c:v>
                </c:pt>
                <c:pt idx="307">
                  <c:v>6000</c:v>
                </c:pt>
                <c:pt idx="308">
                  <c:v>6000</c:v>
                </c:pt>
                <c:pt idx="309">
                  <c:v>6000</c:v>
                </c:pt>
                <c:pt idx="310">
                  <c:v>6000</c:v>
                </c:pt>
                <c:pt idx="311">
                  <c:v>6000</c:v>
                </c:pt>
                <c:pt idx="312">
                  <c:v>6000</c:v>
                </c:pt>
                <c:pt idx="313">
                  <c:v>6000</c:v>
                </c:pt>
                <c:pt idx="314">
                  <c:v>6000</c:v>
                </c:pt>
                <c:pt idx="315">
                  <c:v>6000</c:v>
                </c:pt>
                <c:pt idx="316">
                  <c:v>6000</c:v>
                </c:pt>
                <c:pt idx="317">
                  <c:v>6000</c:v>
                </c:pt>
                <c:pt idx="318">
                  <c:v>6000</c:v>
                </c:pt>
                <c:pt idx="319">
                  <c:v>6000</c:v>
                </c:pt>
                <c:pt idx="320">
                  <c:v>6000</c:v>
                </c:pt>
                <c:pt idx="321">
                  <c:v>6000</c:v>
                </c:pt>
                <c:pt idx="322">
                  <c:v>6000</c:v>
                </c:pt>
                <c:pt idx="323">
                  <c:v>6000</c:v>
                </c:pt>
                <c:pt idx="324">
                  <c:v>6000</c:v>
                </c:pt>
                <c:pt idx="325">
                  <c:v>6000</c:v>
                </c:pt>
                <c:pt idx="326">
                  <c:v>6000</c:v>
                </c:pt>
                <c:pt idx="327">
                  <c:v>6000</c:v>
                </c:pt>
                <c:pt idx="328">
                  <c:v>6000</c:v>
                </c:pt>
                <c:pt idx="329">
                  <c:v>6000</c:v>
                </c:pt>
                <c:pt idx="330">
                  <c:v>6000</c:v>
                </c:pt>
                <c:pt idx="331">
                  <c:v>6000</c:v>
                </c:pt>
                <c:pt idx="332">
                  <c:v>6000</c:v>
                </c:pt>
                <c:pt idx="333">
                  <c:v>6000</c:v>
                </c:pt>
                <c:pt idx="334">
                  <c:v>6000</c:v>
                </c:pt>
                <c:pt idx="335">
                  <c:v>6000</c:v>
                </c:pt>
                <c:pt idx="336">
                  <c:v>6000</c:v>
                </c:pt>
                <c:pt idx="337">
                  <c:v>6000</c:v>
                </c:pt>
                <c:pt idx="338">
                  <c:v>6000</c:v>
                </c:pt>
                <c:pt idx="339">
                  <c:v>6000</c:v>
                </c:pt>
                <c:pt idx="340">
                  <c:v>6000</c:v>
                </c:pt>
                <c:pt idx="341">
                  <c:v>6000</c:v>
                </c:pt>
                <c:pt idx="342">
                  <c:v>6000</c:v>
                </c:pt>
                <c:pt idx="343">
                  <c:v>6000</c:v>
                </c:pt>
                <c:pt idx="344">
                  <c:v>6000</c:v>
                </c:pt>
                <c:pt idx="345">
                  <c:v>6000</c:v>
                </c:pt>
                <c:pt idx="346">
                  <c:v>6000</c:v>
                </c:pt>
                <c:pt idx="347">
                  <c:v>6000</c:v>
                </c:pt>
                <c:pt idx="348">
                  <c:v>6000</c:v>
                </c:pt>
                <c:pt idx="349">
                  <c:v>6000</c:v>
                </c:pt>
                <c:pt idx="350">
                  <c:v>6000</c:v>
                </c:pt>
                <c:pt idx="351">
                  <c:v>6000</c:v>
                </c:pt>
                <c:pt idx="352">
                  <c:v>6000</c:v>
                </c:pt>
                <c:pt idx="353">
                  <c:v>6000</c:v>
                </c:pt>
                <c:pt idx="354">
                  <c:v>6000</c:v>
                </c:pt>
                <c:pt idx="355">
                  <c:v>6000</c:v>
                </c:pt>
                <c:pt idx="356">
                  <c:v>6000</c:v>
                </c:pt>
                <c:pt idx="357">
                  <c:v>6000</c:v>
                </c:pt>
                <c:pt idx="358">
                  <c:v>6000</c:v>
                </c:pt>
                <c:pt idx="359">
                  <c:v>6000</c:v>
                </c:pt>
                <c:pt idx="360">
                  <c:v>6000</c:v>
                </c:pt>
                <c:pt idx="361">
                  <c:v>6000</c:v>
                </c:pt>
                <c:pt idx="362">
                  <c:v>6000</c:v>
                </c:pt>
                <c:pt idx="363">
                  <c:v>6000</c:v>
                </c:pt>
                <c:pt idx="364">
                  <c:v>6000</c:v>
                </c:pt>
                <c:pt idx="365">
                  <c:v>6000</c:v>
                </c:pt>
                <c:pt idx="366">
                  <c:v>6000</c:v>
                </c:pt>
                <c:pt idx="367">
                  <c:v>6000</c:v>
                </c:pt>
                <c:pt idx="368">
                  <c:v>6000</c:v>
                </c:pt>
                <c:pt idx="369">
                  <c:v>6000</c:v>
                </c:pt>
                <c:pt idx="370">
                  <c:v>6000</c:v>
                </c:pt>
                <c:pt idx="371">
                  <c:v>6000</c:v>
                </c:pt>
                <c:pt idx="372">
                  <c:v>6000</c:v>
                </c:pt>
                <c:pt idx="373">
                  <c:v>6000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25E-4940-BD63-F607979D735B}"/>
            </c:ext>
          </c:extLst>
        </c:ser>
        <c:ser>
          <c:idx val="7"/>
          <c:order val="7"/>
          <c:tx>
            <c:strRef>
              <c:f>'CME SPX Mini'!$N$1</c:f>
              <c:strCache>
                <c:ptCount val="1"/>
                <c:pt idx="0">
                  <c:v>-IM</c:v>
                </c:pt>
              </c:strCache>
            </c:strRef>
          </c:tx>
          <c:spPr>
            <a:ln w="317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'CME SPX Mini'!$A$2:$A$115</c:f>
              <c:numCache>
                <c:formatCode>d\-mmm\-yy</c:formatCode>
                <c:ptCount val="114"/>
                <c:pt idx="0">
                  <c:v>43990</c:v>
                </c:pt>
                <c:pt idx="1">
                  <c:v>43987</c:v>
                </c:pt>
                <c:pt idx="2">
                  <c:v>43986</c:v>
                </c:pt>
                <c:pt idx="3">
                  <c:v>43985</c:v>
                </c:pt>
                <c:pt idx="4">
                  <c:v>43984</c:v>
                </c:pt>
                <c:pt idx="5">
                  <c:v>43983</c:v>
                </c:pt>
                <c:pt idx="6">
                  <c:v>43980</c:v>
                </c:pt>
                <c:pt idx="7">
                  <c:v>43979</c:v>
                </c:pt>
                <c:pt idx="8">
                  <c:v>43978</c:v>
                </c:pt>
                <c:pt idx="9">
                  <c:v>43977</c:v>
                </c:pt>
                <c:pt idx="10">
                  <c:v>43976</c:v>
                </c:pt>
                <c:pt idx="11">
                  <c:v>43973</c:v>
                </c:pt>
                <c:pt idx="12">
                  <c:v>43972</c:v>
                </c:pt>
                <c:pt idx="13">
                  <c:v>43971</c:v>
                </c:pt>
                <c:pt idx="14">
                  <c:v>43970</c:v>
                </c:pt>
                <c:pt idx="15">
                  <c:v>43969</c:v>
                </c:pt>
                <c:pt idx="16">
                  <c:v>43966</c:v>
                </c:pt>
                <c:pt idx="17">
                  <c:v>43965</c:v>
                </c:pt>
                <c:pt idx="18">
                  <c:v>43964</c:v>
                </c:pt>
                <c:pt idx="19">
                  <c:v>43963</c:v>
                </c:pt>
                <c:pt idx="20">
                  <c:v>43962</c:v>
                </c:pt>
                <c:pt idx="21">
                  <c:v>43959</c:v>
                </c:pt>
                <c:pt idx="22">
                  <c:v>43958</c:v>
                </c:pt>
                <c:pt idx="23">
                  <c:v>43957</c:v>
                </c:pt>
                <c:pt idx="24">
                  <c:v>43956</c:v>
                </c:pt>
                <c:pt idx="25">
                  <c:v>43955</c:v>
                </c:pt>
                <c:pt idx="26">
                  <c:v>43952</c:v>
                </c:pt>
                <c:pt idx="27">
                  <c:v>43951</c:v>
                </c:pt>
                <c:pt idx="28">
                  <c:v>43950</c:v>
                </c:pt>
                <c:pt idx="29">
                  <c:v>43949</c:v>
                </c:pt>
                <c:pt idx="30">
                  <c:v>43948</c:v>
                </c:pt>
                <c:pt idx="31">
                  <c:v>43945</c:v>
                </c:pt>
                <c:pt idx="32">
                  <c:v>43944</c:v>
                </c:pt>
                <c:pt idx="33">
                  <c:v>43943</c:v>
                </c:pt>
                <c:pt idx="34">
                  <c:v>43942</c:v>
                </c:pt>
                <c:pt idx="35">
                  <c:v>43941</c:v>
                </c:pt>
                <c:pt idx="36">
                  <c:v>43938</c:v>
                </c:pt>
                <c:pt idx="37">
                  <c:v>43937</c:v>
                </c:pt>
                <c:pt idx="38">
                  <c:v>43936</c:v>
                </c:pt>
                <c:pt idx="39">
                  <c:v>43935</c:v>
                </c:pt>
                <c:pt idx="40">
                  <c:v>43934</c:v>
                </c:pt>
                <c:pt idx="41">
                  <c:v>43931</c:v>
                </c:pt>
                <c:pt idx="42">
                  <c:v>43930</c:v>
                </c:pt>
                <c:pt idx="43">
                  <c:v>43929</c:v>
                </c:pt>
                <c:pt idx="44">
                  <c:v>43928</c:v>
                </c:pt>
                <c:pt idx="45">
                  <c:v>43927</c:v>
                </c:pt>
                <c:pt idx="46">
                  <c:v>43924</c:v>
                </c:pt>
                <c:pt idx="47">
                  <c:v>43923</c:v>
                </c:pt>
                <c:pt idx="48">
                  <c:v>43922</c:v>
                </c:pt>
                <c:pt idx="49">
                  <c:v>43921</c:v>
                </c:pt>
                <c:pt idx="50">
                  <c:v>43920</c:v>
                </c:pt>
                <c:pt idx="51">
                  <c:v>43917</c:v>
                </c:pt>
                <c:pt idx="52">
                  <c:v>43916</c:v>
                </c:pt>
                <c:pt idx="53">
                  <c:v>43915</c:v>
                </c:pt>
                <c:pt idx="54">
                  <c:v>43914</c:v>
                </c:pt>
                <c:pt idx="55">
                  <c:v>43913</c:v>
                </c:pt>
                <c:pt idx="56">
                  <c:v>43910</c:v>
                </c:pt>
                <c:pt idx="57">
                  <c:v>43909</c:v>
                </c:pt>
                <c:pt idx="58">
                  <c:v>43908</c:v>
                </c:pt>
                <c:pt idx="59">
                  <c:v>43907</c:v>
                </c:pt>
                <c:pt idx="60">
                  <c:v>43906</c:v>
                </c:pt>
                <c:pt idx="61">
                  <c:v>43903</c:v>
                </c:pt>
                <c:pt idx="62">
                  <c:v>43902</c:v>
                </c:pt>
                <c:pt idx="63">
                  <c:v>43901</c:v>
                </c:pt>
                <c:pt idx="64">
                  <c:v>43900</c:v>
                </c:pt>
                <c:pt idx="65">
                  <c:v>43899</c:v>
                </c:pt>
                <c:pt idx="66">
                  <c:v>43896</c:v>
                </c:pt>
                <c:pt idx="67">
                  <c:v>43895</c:v>
                </c:pt>
                <c:pt idx="68">
                  <c:v>43894</c:v>
                </c:pt>
                <c:pt idx="69">
                  <c:v>43893</c:v>
                </c:pt>
                <c:pt idx="70">
                  <c:v>43892</c:v>
                </c:pt>
                <c:pt idx="71">
                  <c:v>43889</c:v>
                </c:pt>
                <c:pt idx="72">
                  <c:v>43888</c:v>
                </c:pt>
                <c:pt idx="73">
                  <c:v>43887</c:v>
                </c:pt>
                <c:pt idx="74">
                  <c:v>43886</c:v>
                </c:pt>
                <c:pt idx="75">
                  <c:v>43885</c:v>
                </c:pt>
                <c:pt idx="76">
                  <c:v>43882</c:v>
                </c:pt>
                <c:pt idx="77">
                  <c:v>43881</c:v>
                </c:pt>
                <c:pt idx="78">
                  <c:v>43880</c:v>
                </c:pt>
                <c:pt idx="79">
                  <c:v>43879</c:v>
                </c:pt>
                <c:pt idx="80">
                  <c:v>43878</c:v>
                </c:pt>
                <c:pt idx="81">
                  <c:v>43875</c:v>
                </c:pt>
                <c:pt idx="82">
                  <c:v>43874</c:v>
                </c:pt>
                <c:pt idx="83">
                  <c:v>43873</c:v>
                </c:pt>
                <c:pt idx="84">
                  <c:v>43872</c:v>
                </c:pt>
                <c:pt idx="85">
                  <c:v>43871</c:v>
                </c:pt>
                <c:pt idx="86">
                  <c:v>43868</c:v>
                </c:pt>
                <c:pt idx="87">
                  <c:v>43867</c:v>
                </c:pt>
                <c:pt idx="88">
                  <c:v>43866</c:v>
                </c:pt>
                <c:pt idx="89">
                  <c:v>43865</c:v>
                </c:pt>
                <c:pt idx="90">
                  <c:v>43864</c:v>
                </c:pt>
                <c:pt idx="91">
                  <c:v>43861</c:v>
                </c:pt>
                <c:pt idx="92">
                  <c:v>43860</c:v>
                </c:pt>
                <c:pt idx="93">
                  <c:v>43859</c:v>
                </c:pt>
                <c:pt idx="94">
                  <c:v>43858</c:v>
                </c:pt>
                <c:pt idx="95">
                  <c:v>43857</c:v>
                </c:pt>
                <c:pt idx="96">
                  <c:v>43854</c:v>
                </c:pt>
                <c:pt idx="97">
                  <c:v>43853</c:v>
                </c:pt>
                <c:pt idx="98">
                  <c:v>43852</c:v>
                </c:pt>
                <c:pt idx="99">
                  <c:v>43851</c:v>
                </c:pt>
                <c:pt idx="100">
                  <c:v>43850</c:v>
                </c:pt>
                <c:pt idx="101">
                  <c:v>43847</c:v>
                </c:pt>
                <c:pt idx="102">
                  <c:v>43846</c:v>
                </c:pt>
                <c:pt idx="103">
                  <c:v>43845</c:v>
                </c:pt>
                <c:pt idx="104">
                  <c:v>43844</c:v>
                </c:pt>
                <c:pt idx="105">
                  <c:v>43843</c:v>
                </c:pt>
                <c:pt idx="106">
                  <c:v>43840</c:v>
                </c:pt>
                <c:pt idx="107">
                  <c:v>43839</c:v>
                </c:pt>
                <c:pt idx="108">
                  <c:v>43838</c:v>
                </c:pt>
                <c:pt idx="109">
                  <c:v>43837</c:v>
                </c:pt>
                <c:pt idx="110">
                  <c:v>43836</c:v>
                </c:pt>
                <c:pt idx="111">
                  <c:v>43833</c:v>
                </c:pt>
                <c:pt idx="112">
                  <c:v>43832</c:v>
                </c:pt>
                <c:pt idx="113">
                  <c:v>43831</c:v>
                </c:pt>
              </c:numCache>
            </c:numRef>
          </c:cat>
          <c:val>
            <c:numRef>
              <c:f>'CME SPX Mini'!$N$2:$N$375</c:f>
              <c:numCache>
                <c:formatCode>#,##0</c:formatCode>
                <c:ptCount val="374"/>
                <c:pt idx="0">
                  <c:v>-12000</c:v>
                </c:pt>
                <c:pt idx="1">
                  <c:v>-12000</c:v>
                </c:pt>
                <c:pt idx="2">
                  <c:v>-12000</c:v>
                </c:pt>
                <c:pt idx="3">
                  <c:v>-12000</c:v>
                </c:pt>
                <c:pt idx="4">
                  <c:v>-12000</c:v>
                </c:pt>
                <c:pt idx="5">
                  <c:v>-12000</c:v>
                </c:pt>
                <c:pt idx="6">
                  <c:v>-12000</c:v>
                </c:pt>
                <c:pt idx="7">
                  <c:v>-12000</c:v>
                </c:pt>
                <c:pt idx="8">
                  <c:v>-12000</c:v>
                </c:pt>
                <c:pt idx="9">
                  <c:v>-12000</c:v>
                </c:pt>
                <c:pt idx="10">
                  <c:v>-12000</c:v>
                </c:pt>
                <c:pt idx="11">
                  <c:v>-12000</c:v>
                </c:pt>
                <c:pt idx="12">
                  <c:v>-12000</c:v>
                </c:pt>
                <c:pt idx="13">
                  <c:v>-12000</c:v>
                </c:pt>
                <c:pt idx="14">
                  <c:v>-12000</c:v>
                </c:pt>
                <c:pt idx="15">
                  <c:v>-12000</c:v>
                </c:pt>
                <c:pt idx="16">
                  <c:v>-12000</c:v>
                </c:pt>
                <c:pt idx="17">
                  <c:v>-12000</c:v>
                </c:pt>
                <c:pt idx="18">
                  <c:v>-12000</c:v>
                </c:pt>
                <c:pt idx="19">
                  <c:v>-12000</c:v>
                </c:pt>
                <c:pt idx="20">
                  <c:v>-12000</c:v>
                </c:pt>
                <c:pt idx="21">
                  <c:v>-12000</c:v>
                </c:pt>
                <c:pt idx="22">
                  <c:v>-12000</c:v>
                </c:pt>
                <c:pt idx="23">
                  <c:v>-12000</c:v>
                </c:pt>
                <c:pt idx="24">
                  <c:v>-12000</c:v>
                </c:pt>
                <c:pt idx="25">
                  <c:v>-12000</c:v>
                </c:pt>
                <c:pt idx="26">
                  <c:v>-12000</c:v>
                </c:pt>
                <c:pt idx="27">
                  <c:v>-12000</c:v>
                </c:pt>
                <c:pt idx="28">
                  <c:v>-12000</c:v>
                </c:pt>
                <c:pt idx="29">
                  <c:v>-12000</c:v>
                </c:pt>
                <c:pt idx="30">
                  <c:v>-12000</c:v>
                </c:pt>
                <c:pt idx="31">
                  <c:v>-12000</c:v>
                </c:pt>
                <c:pt idx="32">
                  <c:v>-12000</c:v>
                </c:pt>
                <c:pt idx="33">
                  <c:v>-12000</c:v>
                </c:pt>
                <c:pt idx="34">
                  <c:v>-12000</c:v>
                </c:pt>
                <c:pt idx="35">
                  <c:v>-12000</c:v>
                </c:pt>
                <c:pt idx="36">
                  <c:v>-12000</c:v>
                </c:pt>
                <c:pt idx="37">
                  <c:v>-12000</c:v>
                </c:pt>
                <c:pt idx="38">
                  <c:v>-12000</c:v>
                </c:pt>
                <c:pt idx="39">
                  <c:v>-12000</c:v>
                </c:pt>
                <c:pt idx="40">
                  <c:v>-12000</c:v>
                </c:pt>
                <c:pt idx="41">
                  <c:v>-12000</c:v>
                </c:pt>
                <c:pt idx="42">
                  <c:v>-12000</c:v>
                </c:pt>
                <c:pt idx="43">
                  <c:v>-12000</c:v>
                </c:pt>
                <c:pt idx="44">
                  <c:v>-12000</c:v>
                </c:pt>
                <c:pt idx="45">
                  <c:v>-12000</c:v>
                </c:pt>
                <c:pt idx="46">
                  <c:v>-12000</c:v>
                </c:pt>
                <c:pt idx="47">
                  <c:v>-12000</c:v>
                </c:pt>
                <c:pt idx="48">
                  <c:v>-12000</c:v>
                </c:pt>
                <c:pt idx="49">
                  <c:v>-12000</c:v>
                </c:pt>
                <c:pt idx="50">
                  <c:v>-12000</c:v>
                </c:pt>
                <c:pt idx="51">
                  <c:v>-12000</c:v>
                </c:pt>
                <c:pt idx="52">
                  <c:v>-12000</c:v>
                </c:pt>
                <c:pt idx="53">
                  <c:v>-12000</c:v>
                </c:pt>
                <c:pt idx="54">
                  <c:v>-12000</c:v>
                </c:pt>
                <c:pt idx="55">
                  <c:v>-12000</c:v>
                </c:pt>
                <c:pt idx="56">
                  <c:v>-12000</c:v>
                </c:pt>
                <c:pt idx="57">
                  <c:v>-10600</c:v>
                </c:pt>
                <c:pt idx="58">
                  <c:v>-10600</c:v>
                </c:pt>
                <c:pt idx="59">
                  <c:v>-9000</c:v>
                </c:pt>
                <c:pt idx="60">
                  <c:v>-9000</c:v>
                </c:pt>
                <c:pt idx="61">
                  <c:v>-8350</c:v>
                </c:pt>
                <c:pt idx="62">
                  <c:v>-8350</c:v>
                </c:pt>
                <c:pt idx="63">
                  <c:v>-8350</c:v>
                </c:pt>
                <c:pt idx="64">
                  <c:v>-7600</c:v>
                </c:pt>
                <c:pt idx="65">
                  <c:v>-7600</c:v>
                </c:pt>
                <c:pt idx="66">
                  <c:v>-7600</c:v>
                </c:pt>
                <c:pt idx="67">
                  <c:v>-7600</c:v>
                </c:pt>
                <c:pt idx="68">
                  <c:v>-7200</c:v>
                </c:pt>
                <c:pt idx="69">
                  <c:v>-7200</c:v>
                </c:pt>
                <c:pt idx="70">
                  <c:v>-6600</c:v>
                </c:pt>
                <c:pt idx="71">
                  <c:v>-6600</c:v>
                </c:pt>
                <c:pt idx="72">
                  <c:v>-6600</c:v>
                </c:pt>
                <c:pt idx="73">
                  <c:v>-6600</c:v>
                </c:pt>
                <c:pt idx="74">
                  <c:v>-6600</c:v>
                </c:pt>
                <c:pt idx="75">
                  <c:v>-6600</c:v>
                </c:pt>
                <c:pt idx="76">
                  <c:v>-6600</c:v>
                </c:pt>
                <c:pt idx="77">
                  <c:v>-6600</c:v>
                </c:pt>
                <c:pt idx="78">
                  <c:v>-6600</c:v>
                </c:pt>
                <c:pt idx="79">
                  <c:v>-6600</c:v>
                </c:pt>
                <c:pt idx="80">
                  <c:v>-6600</c:v>
                </c:pt>
                <c:pt idx="81">
                  <c:v>-6600</c:v>
                </c:pt>
                <c:pt idx="82">
                  <c:v>-6600</c:v>
                </c:pt>
                <c:pt idx="83">
                  <c:v>-6600</c:v>
                </c:pt>
                <c:pt idx="84">
                  <c:v>-6600</c:v>
                </c:pt>
                <c:pt idx="85">
                  <c:v>-6600</c:v>
                </c:pt>
                <c:pt idx="86">
                  <c:v>-6600</c:v>
                </c:pt>
                <c:pt idx="87">
                  <c:v>-6600</c:v>
                </c:pt>
                <c:pt idx="88">
                  <c:v>-6600</c:v>
                </c:pt>
                <c:pt idx="89">
                  <c:v>-6600</c:v>
                </c:pt>
                <c:pt idx="90">
                  <c:v>-6600</c:v>
                </c:pt>
                <c:pt idx="91">
                  <c:v>-6600</c:v>
                </c:pt>
                <c:pt idx="92">
                  <c:v>-6600</c:v>
                </c:pt>
                <c:pt idx="93">
                  <c:v>-6600</c:v>
                </c:pt>
                <c:pt idx="94">
                  <c:v>-6600</c:v>
                </c:pt>
                <c:pt idx="95">
                  <c:v>-6600</c:v>
                </c:pt>
                <c:pt idx="96">
                  <c:v>-6600</c:v>
                </c:pt>
                <c:pt idx="97">
                  <c:v>-6600</c:v>
                </c:pt>
                <c:pt idx="98">
                  <c:v>-6600</c:v>
                </c:pt>
                <c:pt idx="99">
                  <c:v>-6600</c:v>
                </c:pt>
                <c:pt idx="100">
                  <c:v>-6600</c:v>
                </c:pt>
                <c:pt idx="101">
                  <c:v>-6600</c:v>
                </c:pt>
                <c:pt idx="102">
                  <c:v>-6600</c:v>
                </c:pt>
                <c:pt idx="103">
                  <c:v>-6600</c:v>
                </c:pt>
                <c:pt idx="104">
                  <c:v>-6600</c:v>
                </c:pt>
                <c:pt idx="105">
                  <c:v>-6600</c:v>
                </c:pt>
                <c:pt idx="106">
                  <c:v>-6600</c:v>
                </c:pt>
                <c:pt idx="107">
                  <c:v>-6300</c:v>
                </c:pt>
                <c:pt idx="108">
                  <c:v>-6300</c:v>
                </c:pt>
                <c:pt idx="109">
                  <c:v>-6300</c:v>
                </c:pt>
                <c:pt idx="110">
                  <c:v>-6300</c:v>
                </c:pt>
                <c:pt idx="111">
                  <c:v>-6300</c:v>
                </c:pt>
                <c:pt idx="112">
                  <c:v>-6300</c:v>
                </c:pt>
                <c:pt idx="113">
                  <c:v>-6300</c:v>
                </c:pt>
                <c:pt idx="114">
                  <c:v>-6300</c:v>
                </c:pt>
                <c:pt idx="115">
                  <c:v>-6300</c:v>
                </c:pt>
                <c:pt idx="116">
                  <c:v>-6300</c:v>
                </c:pt>
                <c:pt idx="117">
                  <c:v>-6300</c:v>
                </c:pt>
                <c:pt idx="118">
                  <c:v>-6300</c:v>
                </c:pt>
                <c:pt idx="119">
                  <c:v>-6300</c:v>
                </c:pt>
                <c:pt idx="120">
                  <c:v>-6300</c:v>
                </c:pt>
                <c:pt idx="121">
                  <c:v>-6300</c:v>
                </c:pt>
                <c:pt idx="122">
                  <c:v>-6300</c:v>
                </c:pt>
                <c:pt idx="123">
                  <c:v>-6300</c:v>
                </c:pt>
                <c:pt idx="124">
                  <c:v>-6300</c:v>
                </c:pt>
                <c:pt idx="125">
                  <c:v>-6300</c:v>
                </c:pt>
                <c:pt idx="126">
                  <c:v>-6300</c:v>
                </c:pt>
                <c:pt idx="127">
                  <c:v>-6300</c:v>
                </c:pt>
                <c:pt idx="128">
                  <c:v>-6300</c:v>
                </c:pt>
                <c:pt idx="129">
                  <c:v>-6300</c:v>
                </c:pt>
                <c:pt idx="130">
                  <c:v>-6300</c:v>
                </c:pt>
                <c:pt idx="131">
                  <c:v>-6300</c:v>
                </c:pt>
                <c:pt idx="132">
                  <c:v>-6300</c:v>
                </c:pt>
                <c:pt idx="133">
                  <c:v>-6300</c:v>
                </c:pt>
                <c:pt idx="134">
                  <c:v>-6300</c:v>
                </c:pt>
                <c:pt idx="135">
                  <c:v>-6300</c:v>
                </c:pt>
                <c:pt idx="136">
                  <c:v>-6300</c:v>
                </c:pt>
                <c:pt idx="137">
                  <c:v>-6300</c:v>
                </c:pt>
                <c:pt idx="138">
                  <c:v>-6300</c:v>
                </c:pt>
                <c:pt idx="139">
                  <c:v>-6300</c:v>
                </c:pt>
                <c:pt idx="140">
                  <c:v>-6300</c:v>
                </c:pt>
                <c:pt idx="141">
                  <c:v>-6300</c:v>
                </c:pt>
                <c:pt idx="142">
                  <c:v>-6300</c:v>
                </c:pt>
                <c:pt idx="143">
                  <c:v>-6300</c:v>
                </c:pt>
                <c:pt idx="144">
                  <c:v>-6300</c:v>
                </c:pt>
                <c:pt idx="145">
                  <c:v>-6300</c:v>
                </c:pt>
                <c:pt idx="146">
                  <c:v>-6000</c:v>
                </c:pt>
                <c:pt idx="147">
                  <c:v>-6000</c:v>
                </c:pt>
                <c:pt idx="148">
                  <c:v>-6000</c:v>
                </c:pt>
                <c:pt idx="149">
                  <c:v>-6000</c:v>
                </c:pt>
                <c:pt idx="150">
                  <c:v>-6000</c:v>
                </c:pt>
                <c:pt idx="151">
                  <c:v>-6000</c:v>
                </c:pt>
                <c:pt idx="152">
                  <c:v>-6000</c:v>
                </c:pt>
                <c:pt idx="153">
                  <c:v>-6000</c:v>
                </c:pt>
                <c:pt idx="154">
                  <c:v>-6000</c:v>
                </c:pt>
                <c:pt idx="155">
                  <c:v>-6000</c:v>
                </c:pt>
                <c:pt idx="156">
                  <c:v>-6300</c:v>
                </c:pt>
                <c:pt idx="157">
                  <c:v>-6300</c:v>
                </c:pt>
                <c:pt idx="158">
                  <c:v>-6300</c:v>
                </c:pt>
                <c:pt idx="159">
                  <c:v>-6300</c:v>
                </c:pt>
                <c:pt idx="160">
                  <c:v>-6300</c:v>
                </c:pt>
                <c:pt idx="161">
                  <c:v>-6300</c:v>
                </c:pt>
                <c:pt idx="162">
                  <c:v>-6300</c:v>
                </c:pt>
                <c:pt idx="163">
                  <c:v>-6300</c:v>
                </c:pt>
                <c:pt idx="164">
                  <c:v>-6300</c:v>
                </c:pt>
                <c:pt idx="165">
                  <c:v>-6300</c:v>
                </c:pt>
                <c:pt idx="166">
                  <c:v>-6300</c:v>
                </c:pt>
                <c:pt idx="167">
                  <c:v>-6300</c:v>
                </c:pt>
                <c:pt idx="168">
                  <c:v>-6300</c:v>
                </c:pt>
                <c:pt idx="169">
                  <c:v>-6300</c:v>
                </c:pt>
                <c:pt idx="170">
                  <c:v>-6300</c:v>
                </c:pt>
                <c:pt idx="171">
                  <c:v>-6300</c:v>
                </c:pt>
                <c:pt idx="172">
                  <c:v>-6300</c:v>
                </c:pt>
                <c:pt idx="173">
                  <c:v>-6300</c:v>
                </c:pt>
                <c:pt idx="174">
                  <c:v>-6300</c:v>
                </c:pt>
                <c:pt idx="175">
                  <c:v>-6300</c:v>
                </c:pt>
                <c:pt idx="176">
                  <c:v>-6300</c:v>
                </c:pt>
                <c:pt idx="177">
                  <c:v>-6300</c:v>
                </c:pt>
                <c:pt idx="178">
                  <c:v>-6300</c:v>
                </c:pt>
                <c:pt idx="179">
                  <c:v>-6300</c:v>
                </c:pt>
                <c:pt idx="180">
                  <c:v>-6300</c:v>
                </c:pt>
                <c:pt idx="181">
                  <c:v>-6300</c:v>
                </c:pt>
                <c:pt idx="182">
                  <c:v>-6300</c:v>
                </c:pt>
                <c:pt idx="183">
                  <c:v>-6300</c:v>
                </c:pt>
                <c:pt idx="184">
                  <c:v>-6300</c:v>
                </c:pt>
                <c:pt idx="185">
                  <c:v>-6300</c:v>
                </c:pt>
                <c:pt idx="186">
                  <c:v>-6300</c:v>
                </c:pt>
                <c:pt idx="187">
                  <c:v>-6300</c:v>
                </c:pt>
                <c:pt idx="188">
                  <c:v>-6300</c:v>
                </c:pt>
                <c:pt idx="189">
                  <c:v>-6300</c:v>
                </c:pt>
                <c:pt idx="190">
                  <c:v>-6300</c:v>
                </c:pt>
                <c:pt idx="191">
                  <c:v>-6300</c:v>
                </c:pt>
                <c:pt idx="192">
                  <c:v>-6300</c:v>
                </c:pt>
                <c:pt idx="193">
                  <c:v>-6300</c:v>
                </c:pt>
                <c:pt idx="194">
                  <c:v>-6300</c:v>
                </c:pt>
                <c:pt idx="195">
                  <c:v>-6300</c:v>
                </c:pt>
                <c:pt idx="196">
                  <c:v>-6300</c:v>
                </c:pt>
                <c:pt idx="197">
                  <c:v>-6300</c:v>
                </c:pt>
                <c:pt idx="198">
                  <c:v>-6300</c:v>
                </c:pt>
                <c:pt idx="199">
                  <c:v>-6300</c:v>
                </c:pt>
                <c:pt idx="200">
                  <c:v>-6300</c:v>
                </c:pt>
                <c:pt idx="201">
                  <c:v>-6300</c:v>
                </c:pt>
                <c:pt idx="202">
                  <c:v>-6300</c:v>
                </c:pt>
                <c:pt idx="203">
                  <c:v>-6300</c:v>
                </c:pt>
                <c:pt idx="204">
                  <c:v>-6300</c:v>
                </c:pt>
                <c:pt idx="205">
                  <c:v>-6300</c:v>
                </c:pt>
                <c:pt idx="206">
                  <c:v>-6300</c:v>
                </c:pt>
                <c:pt idx="207">
                  <c:v>-6300</c:v>
                </c:pt>
                <c:pt idx="208">
                  <c:v>-6300</c:v>
                </c:pt>
                <c:pt idx="209">
                  <c:v>-6300</c:v>
                </c:pt>
                <c:pt idx="210">
                  <c:v>-6300</c:v>
                </c:pt>
                <c:pt idx="211">
                  <c:v>-6300</c:v>
                </c:pt>
                <c:pt idx="212">
                  <c:v>-6300</c:v>
                </c:pt>
                <c:pt idx="213">
                  <c:v>-6300</c:v>
                </c:pt>
                <c:pt idx="214">
                  <c:v>-6300</c:v>
                </c:pt>
                <c:pt idx="215">
                  <c:v>-6300</c:v>
                </c:pt>
                <c:pt idx="216">
                  <c:v>-6300</c:v>
                </c:pt>
                <c:pt idx="217">
                  <c:v>-6300</c:v>
                </c:pt>
                <c:pt idx="218">
                  <c:v>-6300</c:v>
                </c:pt>
                <c:pt idx="219">
                  <c:v>-6300</c:v>
                </c:pt>
                <c:pt idx="220">
                  <c:v>-6300</c:v>
                </c:pt>
                <c:pt idx="221">
                  <c:v>-6300</c:v>
                </c:pt>
                <c:pt idx="222">
                  <c:v>-6300</c:v>
                </c:pt>
                <c:pt idx="223">
                  <c:v>-6300</c:v>
                </c:pt>
                <c:pt idx="224">
                  <c:v>-6300</c:v>
                </c:pt>
                <c:pt idx="225">
                  <c:v>-6300</c:v>
                </c:pt>
                <c:pt idx="226">
                  <c:v>-6300</c:v>
                </c:pt>
                <c:pt idx="227">
                  <c:v>-6300</c:v>
                </c:pt>
                <c:pt idx="228">
                  <c:v>-6300</c:v>
                </c:pt>
                <c:pt idx="229">
                  <c:v>-6300</c:v>
                </c:pt>
                <c:pt idx="230">
                  <c:v>-6300</c:v>
                </c:pt>
                <c:pt idx="231">
                  <c:v>-6300</c:v>
                </c:pt>
                <c:pt idx="232">
                  <c:v>-6300</c:v>
                </c:pt>
                <c:pt idx="233">
                  <c:v>-6300</c:v>
                </c:pt>
                <c:pt idx="234">
                  <c:v>-6300</c:v>
                </c:pt>
                <c:pt idx="235">
                  <c:v>-6300</c:v>
                </c:pt>
                <c:pt idx="236">
                  <c:v>-6300</c:v>
                </c:pt>
                <c:pt idx="237">
                  <c:v>-6300</c:v>
                </c:pt>
                <c:pt idx="238">
                  <c:v>-6300</c:v>
                </c:pt>
                <c:pt idx="239">
                  <c:v>-6300</c:v>
                </c:pt>
                <c:pt idx="240">
                  <c:v>-6300</c:v>
                </c:pt>
                <c:pt idx="241">
                  <c:v>-6300</c:v>
                </c:pt>
                <c:pt idx="242">
                  <c:v>-6300</c:v>
                </c:pt>
                <c:pt idx="243">
                  <c:v>-6300</c:v>
                </c:pt>
                <c:pt idx="244">
                  <c:v>-6300</c:v>
                </c:pt>
                <c:pt idx="245">
                  <c:v>-6300</c:v>
                </c:pt>
                <c:pt idx="246">
                  <c:v>-6300</c:v>
                </c:pt>
                <c:pt idx="247">
                  <c:v>-6300</c:v>
                </c:pt>
                <c:pt idx="248">
                  <c:v>-6300</c:v>
                </c:pt>
                <c:pt idx="249">
                  <c:v>-6300</c:v>
                </c:pt>
                <c:pt idx="250">
                  <c:v>-6300</c:v>
                </c:pt>
                <c:pt idx="251">
                  <c:v>-6300</c:v>
                </c:pt>
                <c:pt idx="252">
                  <c:v>-6300</c:v>
                </c:pt>
                <c:pt idx="253">
                  <c:v>-6300</c:v>
                </c:pt>
                <c:pt idx="254">
                  <c:v>-6300</c:v>
                </c:pt>
                <c:pt idx="255">
                  <c:v>-6300</c:v>
                </c:pt>
                <c:pt idx="256">
                  <c:v>-6300</c:v>
                </c:pt>
                <c:pt idx="257">
                  <c:v>-6300</c:v>
                </c:pt>
                <c:pt idx="258">
                  <c:v>-6300</c:v>
                </c:pt>
                <c:pt idx="259">
                  <c:v>-6300</c:v>
                </c:pt>
                <c:pt idx="260">
                  <c:v>-6300</c:v>
                </c:pt>
                <c:pt idx="261">
                  <c:v>-6300</c:v>
                </c:pt>
                <c:pt idx="262">
                  <c:v>-6300</c:v>
                </c:pt>
                <c:pt idx="263">
                  <c:v>-6300</c:v>
                </c:pt>
                <c:pt idx="264">
                  <c:v>-6300</c:v>
                </c:pt>
                <c:pt idx="265">
                  <c:v>-6300</c:v>
                </c:pt>
                <c:pt idx="266">
                  <c:v>-6300</c:v>
                </c:pt>
                <c:pt idx="267">
                  <c:v>-6300</c:v>
                </c:pt>
                <c:pt idx="268">
                  <c:v>-6300</c:v>
                </c:pt>
                <c:pt idx="269">
                  <c:v>-6300</c:v>
                </c:pt>
                <c:pt idx="270">
                  <c:v>-6300</c:v>
                </c:pt>
                <c:pt idx="271">
                  <c:v>-6300</c:v>
                </c:pt>
                <c:pt idx="272">
                  <c:v>-6300</c:v>
                </c:pt>
                <c:pt idx="273">
                  <c:v>-6300</c:v>
                </c:pt>
                <c:pt idx="274">
                  <c:v>-6300</c:v>
                </c:pt>
                <c:pt idx="275">
                  <c:v>-6300</c:v>
                </c:pt>
                <c:pt idx="276">
                  <c:v>-6300</c:v>
                </c:pt>
                <c:pt idx="277">
                  <c:v>-6300</c:v>
                </c:pt>
                <c:pt idx="278">
                  <c:v>-6300</c:v>
                </c:pt>
                <c:pt idx="279">
                  <c:v>-6300</c:v>
                </c:pt>
                <c:pt idx="280">
                  <c:v>-6300</c:v>
                </c:pt>
                <c:pt idx="281">
                  <c:v>-6300</c:v>
                </c:pt>
                <c:pt idx="282">
                  <c:v>-6300</c:v>
                </c:pt>
                <c:pt idx="283">
                  <c:v>-6300</c:v>
                </c:pt>
                <c:pt idx="284">
                  <c:v>-6300</c:v>
                </c:pt>
                <c:pt idx="285">
                  <c:v>-6300</c:v>
                </c:pt>
                <c:pt idx="286">
                  <c:v>-6300</c:v>
                </c:pt>
                <c:pt idx="287">
                  <c:v>-6300</c:v>
                </c:pt>
                <c:pt idx="288">
                  <c:v>-6300</c:v>
                </c:pt>
                <c:pt idx="289">
                  <c:v>-6300</c:v>
                </c:pt>
                <c:pt idx="290">
                  <c:v>-6300</c:v>
                </c:pt>
                <c:pt idx="291">
                  <c:v>-6300</c:v>
                </c:pt>
                <c:pt idx="292">
                  <c:v>-6300</c:v>
                </c:pt>
                <c:pt idx="293">
                  <c:v>-6300</c:v>
                </c:pt>
                <c:pt idx="294">
                  <c:v>-6300</c:v>
                </c:pt>
                <c:pt idx="295">
                  <c:v>-6300</c:v>
                </c:pt>
                <c:pt idx="296">
                  <c:v>-6300</c:v>
                </c:pt>
                <c:pt idx="297">
                  <c:v>-6300</c:v>
                </c:pt>
                <c:pt idx="298">
                  <c:v>-6000</c:v>
                </c:pt>
                <c:pt idx="299">
                  <c:v>-6000</c:v>
                </c:pt>
                <c:pt idx="300">
                  <c:v>-6000</c:v>
                </c:pt>
                <c:pt idx="301">
                  <c:v>-6000</c:v>
                </c:pt>
                <c:pt idx="302">
                  <c:v>-6000</c:v>
                </c:pt>
                <c:pt idx="303">
                  <c:v>-6000</c:v>
                </c:pt>
                <c:pt idx="304">
                  <c:v>-6000</c:v>
                </c:pt>
                <c:pt idx="305">
                  <c:v>-6000</c:v>
                </c:pt>
                <c:pt idx="306">
                  <c:v>-6000</c:v>
                </c:pt>
                <c:pt idx="307">
                  <c:v>-6000</c:v>
                </c:pt>
                <c:pt idx="308">
                  <c:v>-6000</c:v>
                </c:pt>
                <c:pt idx="309">
                  <c:v>-6000</c:v>
                </c:pt>
                <c:pt idx="310">
                  <c:v>-6000</c:v>
                </c:pt>
                <c:pt idx="311">
                  <c:v>-6000</c:v>
                </c:pt>
                <c:pt idx="312">
                  <c:v>-6000</c:v>
                </c:pt>
                <c:pt idx="313">
                  <c:v>-6000</c:v>
                </c:pt>
                <c:pt idx="314">
                  <c:v>-6000</c:v>
                </c:pt>
                <c:pt idx="315">
                  <c:v>-6000</c:v>
                </c:pt>
                <c:pt idx="316">
                  <c:v>-6000</c:v>
                </c:pt>
                <c:pt idx="317">
                  <c:v>-6000</c:v>
                </c:pt>
                <c:pt idx="318">
                  <c:v>-6000</c:v>
                </c:pt>
                <c:pt idx="319">
                  <c:v>-6000</c:v>
                </c:pt>
                <c:pt idx="320">
                  <c:v>-6000</c:v>
                </c:pt>
                <c:pt idx="321">
                  <c:v>-6000</c:v>
                </c:pt>
                <c:pt idx="322">
                  <c:v>-6000</c:v>
                </c:pt>
                <c:pt idx="323">
                  <c:v>-6000</c:v>
                </c:pt>
                <c:pt idx="324">
                  <c:v>-6000</c:v>
                </c:pt>
                <c:pt idx="325">
                  <c:v>-6000</c:v>
                </c:pt>
                <c:pt idx="326">
                  <c:v>-6000</c:v>
                </c:pt>
                <c:pt idx="327">
                  <c:v>-6000</c:v>
                </c:pt>
                <c:pt idx="328">
                  <c:v>-6000</c:v>
                </c:pt>
                <c:pt idx="329">
                  <c:v>-6000</c:v>
                </c:pt>
                <c:pt idx="330">
                  <c:v>-6000</c:v>
                </c:pt>
                <c:pt idx="331">
                  <c:v>-6000</c:v>
                </c:pt>
                <c:pt idx="332">
                  <c:v>-6000</c:v>
                </c:pt>
                <c:pt idx="333">
                  <c:v>-6000</c:v>
                </c:pt>
                <c:pt idx="334">
                  <c:v>-6000</c:v>
                </c:pt>
                <c:pt idx="335">
                  <c:v>-6000</c:v>
                </c:pt>
                <c:pt idx="336">
                  <c:v>-6000</c:v>
                </c:pt>
                <c:pt idx="337">
                  <c:v>-6000</c:v>
                </c:pt>
                <c:pt idx="338">
                  <c:v>-6000</c:v>
                </c:pt>
                <c:pt idx="339">
                  <c:v>-6000</c:v>
                </c:pt>
                <c:pt idx="340">
                  <c:v>-6000</c:v>
                </c:pt>
                <c:pt idx="341">
                  <c:v>-6000</c:v>
                </c:pt>
                <c:pt idx="342">
                  <c:v>-6000</c:v>
                </c:pt>
                <c:pt idx="343">
                  <c:v>-6000</c:v>
                </c:pt>
                <c:pt idx="344">
                  <c:v>-6000</c:v>
                </c:pt>
                <c:pt idx="345">
                  <c:v>-6000</c:v>
                </c:pt>
                <c:pt idx="346">
                  <c:v>-6000</c:v>
                </c:pt>
                <c:pt idx="347">
                  <c:v>-6000</c:v>
                </c:pt>
                <c:pt idx="348">
                  <c:v>-6000</c:v>
                </c:pt>
                <c:pt idx="349">
                  <c:v>-6000</c:v>
                </c:pt>
                <c:pt idx="350">
                  <c:v>-6000</c:v>
                </c:pt>
                <c:pt idx="351">
                  <c:v>-6000</c:v>
                </c:pt>
                <c:pt idx="352">
                  <c:v>-6000</c:v>
                </c:pt>
                <c:pt idx="353">
                  <c:v>-6000</c:v>
                </c:pt>
                <c:pt idx="354">
                  <c:v>-6000</c:v>
                </c:pt>
                <c:pt idx="355">
                  <c:v>-6000</c:v>
                </c:pt>
                <c:pt idx="356">
                  <c:v>-6000</c:v>
                </c:pt>
                <c:pt idx="357">
                  <c:v>-6000</c:v>
                </c:pt>
                <c:pt idx="358">
                  <c:v>-6000</c:v>
                </c:pt>
                <c:pt idx="359">
                  <c:v>-6000</c:v>
                </c:pt>
                <c:pt idx="360">
                  <c:v>-6000</c:v>
                </c:pt>
                <c:pt idx="361">
                  <c:v>-6000</c:v>
                </c:pt>
                <c:pt idx="362">
                  <c:v>-6000</c:v>
                </c:pt>
                <c:pt idx="363">
                  <c:v>-6000</c:v>
                </c:pt>
                <c:pt idx="364">
                  <c:v>-6000</c:v>
                </c:pt>
                <c:pt idx="365">
                  <c:v>-6000</c:v>
                </c:pt>
                <c:pt idx="366">
                  <c:v>-6000</c:v>
                </c:pt>
                <c:pt idx="367">
                  <c:v>-6000</c:v>
                </c:pt>
                <c:pt idx="368">
                  <c:v>-6000</c:v>
                </c:pt>
                <c:pt idx="369">
                  <c:v>-6000</c:v>
                </c:pt>
                <c:pt idx="370">
                  <c:v>-6000</c:v>
                </c:pt>
                <c:pt idx="371">
                  <c:v>-6000</c:v>
                </c:pt>
                <c:pt idx="372">
                  <c:v>-6000</c:v>
                </c:pt>
                <c:pt idx="373">
                  <c:v>-6000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25E-4940-BD63-F607979D7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586264"/>
        <c:axId val="15358940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'CME SPX Mini'!$G$1</c15:sqref>
                        </c15:formulaRef>
                      </c:ext>
                    </c:extLst>
                    <c:strCache>
                      <c:ptCount val="1"/>
                      <c:pt idx="0">
                        <c:v>1d Price Move</c:v>
                      </c:pt>
                    </c:strCache>
                  </c:strRef>
                </c:tx>
                <c:spPr>
                  <a:ln w="317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'CME SPX Mini'!$A$2:$A$115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'CME SPX Mini'!$G$2:$G$375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1.2800000000000001E-2</c:v>
                      </c:pt>
                      <c:pt idx="1">
                        <c:v>2.4500000000000001E-2</c:v>
                      </c:pt>
                      <c:pt idx="2">
                        <c:v>-2.3E-3</c:v>
                      </c:pt>
                      <c:pt idx="3">
                        <c:v>1.32E-2</c:v>
                      </c:pt>
                      <c:pt idx="4">
                        <c:v>7.4999999999999997E-3</c:v>
                      </c:pt>
                      <c:pt idx="5">
                        <c:v>3.8999999999999998E-3</c:v>
                      </c:pt>
                      <c:pt idx="6">
                        <c:v>1.2999999999999999E-3</c:v>
                      </c:pt>
                      <c:pt idx="7">
                        <c:v>8.0000000000000004E-4</c:v>
                      </c:pt>
                      <c:pt idx="8">
                        <c:v>1.37E-2</c:v>
                      </c:pt>
                      <c:pt idx="9">
                        <c:v>1.41E-2</c:v>
                      </c:pt>
                      <c:pt idx="10">
                        <c:v>0</c:v>
                      </c:pt>
                      <c:pt idx="11">
                        <c:v>5.4000000000000003E-3</c:v>
                      </c:pt>
                      <c:pt idx="12">
                        <c:v>-1.06E-2</c:v>
                      </c:pt>
                      <c:pt idx="13">
                        <c:v>1.7000000000000001E-2</c:v>
                      </c:pt>
                      <c:pt idx="14">
                        <c:v>-9.9000000000000008E-3</c:v>
                      </c:pt>
                      <c:pt idx="15">
                        <c:v>3.5700000000000003E-2</c:v>
                      </c:pt>
                      <c:pt idx="16">
                        <c:v>-2.0000000000000001E-4</c:v>
                      </c:pt>
                      <c:pt idx="17">
                        <c:v>1.21E-2</c:v>
                      </c:pt>
                      <c:pt idx="18">
                        <c:v>-1.38E-2</c:v>
                      </c:pt>
                      <c:pt idx="19">
                        <c:v>-2.4E-2</c:v>
                      </c:pt>
                      <c:pt idx="20">
                        <c:v>-2E-3</c:v>
                      </c:pt>
                      <c:pt idx="21">
                        <c:v>1.6799999999999999E-2</c:v>
                      </c:pt>
                      <c:pt idx="22">
                        <c:v>1.6400000000000001E-2</c:v>
                      </c:pt>
                      <c:pt idx="23">
                        <c:v>-8.6999999999999994E-3</c:v>
                      </c:pt>
                      <c:pt idx="24">
                        <c:v>1.17E-2</c:v>
                      </c:pt>
                      <c:pt idx="25">
                        <c:v>1.1999999999999999E-3</c:v>
                      </c:pt>
                      <c:pt idx="26">
                        <c:v>-2.7799999999999998E-2</c:v>
                      </c:pt>
                      <c:pt idx="27">
                        <c:v>-1.3100000000000001E-2</c:v>
                      </c:pt>
                      <c:pt idx="28">
                        <c:v>2.5700000000000001E-2</c:v>
                      </c:pt>
                      <c:pt idx="29">
                        <c:v>-5.9999999999999995E-4</c:v>
                      </c:pt>
                      <c:pt idx="30">
                        <c:v>1.4E-2</c:v>
                      </c:pt>
                      <c:pt idx="31">
                        <c:v>1.7500000000000002E-2</c:v>
                      </c:pt>
                      <c:pt idx="32">
                        <c:v>-2.8E-3</c:v>
                      </c:pt>
                      <c:pt idx="33">
                        <c:v>2.07E-2</c:v>
                      </c:pt>
                      <c:pt idx="34">
                        <c:v>-2.6499999999999999E-2</c:v>
                      </c:pt>
                      <c:pt idx="35">
                        <c:v>-2.2100000000000002E-2</c:v>
                      </c:pt>
                      <c:pt idx="36">
                        <c:v>2.9600000000000001E-2</c:v>
                      </c:pt>
                      <c:pt idx="37">
                        <c:v>4.4999999999999997E-3</c:v>
                      </c:pt>
                      <c:pt idx="38">
                        <c:v>-2.3900000000000001E-2</c:v>
                      </c:pt>
                      <c:pt idx="39">
                        <c:v>3.04E-2</c:v>
                      </c:pt>
                      <c:pt idx="40">
                        <c:v>-7.4000000000000003E-3</c:v>
                      </c:pt>
                      <c:pt idx="41">
                        <c:v>0</c:v>
                      </c:pt>
                      <c:pt idx="42">
                        <c:v>1.6400000000000001E-2</c:v>
                      </c:pt>
                      <c:pt idx="43">
                        <c:v>3.5200000000000002E-2</c:v>
                      </c:pt>
                      <c:pt idx="44">
                        <c:v>-8.9999999999999998E-4</c:v>
                      </c:pt>
                      <c:pt idx="45">
                        <c:v>6.5100000000000005E-2</c:v>
                      </c:pt>
                      <c:pt idx="46">
                        <c:v>-1.34E-2</c:v>
                      </c:pt>
                      <c:pt idx="47">
                        <c:v>2.8000000000000001E-2</c:v>
                      </c:pt>
                      <c:pt idx="48">
                        <c:v>-4.7399999999999998E-2</c:v>
                      </c:pt>
                      <c:pt idx="49">
                        <c:v>-1.5900000000000001E-2</c:v>
                      </c:pt>
                      <c:pt idx="50">
                        <c:v>3.4599999999999999E-2</c:v>
                      </c:pt>
                      <c:pt idx="51">
                        <c:v>-3.2199999999999999E-2</c:v>
                      </c:pt>
                      <c:pt idx="52">
                        <c:v>5.7200000000000001E-2</c:v>
                      </c:pt>
                      <c:pt idx="53">
                        <c:v>1.1900000000000001E-2</c:v>
                      </c:pt>
                      <c:pt idx="54">
                        <c:v>9.8000000000000004E-2</c:v>
                      </c:pt>
                      <c:pt idx="55">
                        <c:v>-2.9700000000000001E-2</c:v>
                      </c:pt>
                      <c:pt idx="56">
                        <c:v>1.4500000000000001E-2</c:v>
                      </c:pt>
                      <c:pt idx="57">
                        <c:v>-4.4999999999999997E-3</c:v>
                      </c:pt>
                      <c:pt idx="58">
                        <c:v>-3.27E-2</c:v>
                      </c:pt>
                      <c:pt idx="59">
                        <c:v>3.2800000000000003E-2</c:v>
                      </c:pt>
                      <c:pt idx="60">
                        <c:v>-0.1038</c:v>
                      </c:pt>
                      <c:pt idx="61">
                        <c:v>9.1899999999999996E-2</c:v>
                      </c:pt>
                      <c:pt idx="62">
                        <c:v>-9.9000000000000005E-2</c:v>
                      </c:pt>
                      <c:pt idx="63">
                        <c:v>-4.3799999999999999E-2</c:v>
                      </c:pt>
                      <c:pt idx="64">
                        <c:v>4.2900000000000001E-2</c:v>
                      </c:pt>
                      <c:pt idx="65">
                        <c:v>-7.2999999999999995E-2</c:v>
                      </c:pt>
                      <c:pt idx="66">
                        <c:v>-1.7100000000000001E-2</c:v>
                      </c:pt>
                      <c:pt idx="67">
                        <c:v>-3.1899999999999998E-2</c:v>
                      </c:pt>
                      <c:pt idx="68">
                        <c:v>3.9300000000000002E-2</c:v>
                      </c:pt>
                      <c:pt idx="69">
                        <c:v>-2.2200000000000001E-2</c:v>
                      </c:pt>
                      <c:pt idx="70">
                        <c:v>3.8600000000000002E-2</c:v>
                      </c:pt>
                      <c:pt idx="71">
                        <c:v>-2E-3</c:v>
                      </c:pt>
                      <c:pt idx="72">
                        <c:v>-4.9299999999999997E-2</c:v>
                      </c:pt>
                      <c:pt idx="73">
                        <c:v>-7.1000000000000004E-3</c:v>
                      </c:pt>
                      <c:pt idx="74">
                        <c:v>-2.9100000000000001E-2</c:v>
                      </c:pt>
                      <c:pt idx="75">
                        <c:v>-3.3799999999999997E-2</c:v>
                      </c:pt>
                      <c:pt idx="76">
                        <c:v>-8.8999999999999999E-3</c:v>
                      </c:pt>
                      <c:pt idx="77">
                        <c:v>-5.3E-3</c:v>
                      </c:pt>
                      <c:pt idx="78">
                        <c:v>5.3E-3</c:v>
                      </c:pt>
                      <c:pt idx="79">
                        <c:v>-3.5000000000000001E-3</c:v>
                      </c:pt>
                      <c:pt idx="80">
                        <c:v>0</c:v>
                      </c:pt>
                      <c:pt idx="81">
                        <c:v>1E-3</c:v>
                      </c:pt>
                      <c:pt idx="82">
                        <c:v>-8.9999999999999998E-4</c:v>
                      </c:pt>
                      <c:pt idx="83">
                        <c:v>6.8999999999999999E-3</c:v>
                      </c:pt>
                      <c:pt idx="84">
                        <c:v>1.2999999999999999E-3</c:v>
                      </c:pt>
                      <c:pt idx="85">
                        <c:v>8.3000000000000001E-3</c:v>
                      </c:pt>
                      <c:pt idx="86">
                        <c:v>-5.8999999999999999E-3</c:v>
                      </c:pt>
                      <c:pt idx="87">
                        <c:v>3.0999999999999999E-3</c:v>
                      </c:pt>
                      <c:pt idx="88">
                        <c:v>1.0800000000000001E-2</c:v>
                      </c:pt>
                      <c:pt idx="89">
                        <c:v>1.66E-2</c:v>
                      </c:pt>
                      <c:pt idx="90">
                        <c:v>6.7000000000000002E-3</c:v>
                      </c:pt>
                      <c:pt idx="91">
                        <c:v>-0.02</c:v>
                      </c:pt>
                      <c:pt idx="92">
                        <c:v>5.3E-3</c:v>
                      </c:pt>
                      <c:pt idx="93">
                        <c:v>-1.8E-3</c:v>
                      </c:pt>
                      <c:pt idx="94">
                        <c:v>1.2E-2</c:v>
                      </c:pt>
                      <c:pt idx="95">
                        <c:v>-1.6400000000000001E-2</c:v>
                      </c:pt>
                      <c:pt idx="96">
                        <c:v>-9.7999999999999997E-3</c:v>
                      </c:pt>
                      <c:pt idx="97">
                        <c:v>1.9E-3</c:v>
                      </c:pt>
                      <c:pt idx="98">
                        <c:v>1E-4</c:v>
                      </c:pt>
                      <c:pt idx="99">
                        <c:v>-1.6999999999999999E-3</c:v>
                      </c:pt>
                      <c:pt idx="100">
                        <c:v>0</c:v>
                      </c:pt>
                      <c:pt idx="101">
                        <c:v>2.5999999999999999E-3</c:v>
                      </c:pt>
                      <c:pt idx="102">
                        <c:v>6.8999999999999999E-3</c:v>
                      </c:pt>
                      <c:pt idx="103">
                        <c:v>1.6999999999999999E-3</c:v>
                      </c:pt>
                      <c:pt idx="104">
                        <c:v>-5.0000000000000001E-4</c:v>
                      </c:pt>
                      <c:pt idx="105">
                        <c:v>7.7000000000000002E-3</c:v>
                      </c:pt>
                      <c:pt idx="106">
                        <c:v>-3.3999999999999998E-3</c:v>
                      </c:pt>
                      <c:pt idx="107">
                        <c:v>4.7999999999999996E-3</c:v>
                      </c:pt>
                      <c:pt idx="108">
                        <c:v>7.7000000000000002E-3</c:v>
                      </c:pt>
                      <c:pt idx="109">
                        <c:v>-2.5000000000000001E-3</c:v>
                      </c:pt>
                      <c:pt idx="110">
                        <c:v>2.5000000000000001E-3</c:v>
                      </c:pt>
                      <c:pt idx="111">
                        <c:v>-7.1999999999999998E-3</c:v>
                      </c:pt>
                      <c:pt idx="112">
                        <c:v>8.6999999999999994E-3</c:v>
                      </c:pt>
                      <c:pt idx="113">
                        <c:v>0</c:v>
                      </c:pt>
                      <c:pt idx="114">
                        <c:v>2.3E-3</c:v>
                      </c:pt>
                      <c:pt idx="115">
                        <c:v>-4.3E-3</c:v>
                      </c:pt>
                      <c:pt idx="116">
                        <c:v>-2.2000000000000001E-3</c:v>
                      </c:pt>
                      <c:pt idx="117">
                        <c:v>5.7999999999999996E-3</c:v>
                      </c:pt>
                      <c:pt idx="118">
                        <c:v>0</c:v>
                      </c:pt>
                      <c:pt idx="119">
                        <c:v>-5.0000000000000001E-4</c:v>
                      </c:pt>
                      <c:pt idx="120">
                        <c:v>5.0000000000000001E-4</c:v>
                      </c:pt>
                      <c:pt idx="121">
                        <c:v>7.4999999999999997E-3</c:v>
                      </c:pt>
                      <c:pt idx="122">
                        <c:v>3.8999999999999998E-3</c:v>
                      </c:pt>
                      <c:pt idx="123">
                        <c:v>8.9999999999999998E-4</c:v>
                      </c:pt>
                      <c:pt idx="124">
                        <c:v>-6.9999999999999999E-4</c:v>
                      </c:pt>
                      <c:pt idx="125">
                        <c:v>7.0000000000000001E-3</c:v>
                      </c:pt>
                      <c:pt idx="126">
                        <c:v>1.2999999999999999E-3</c:v>
                      </c:pt>
                      <c:pt idx="127">
                        <c:v>8.0000000000000002E-3</c:v>
                      </c:pt>
                      <c:pt idx="128">
                        <c:v>2.2000000000000001E-3</c:v>
                      </c:pt>
                      <c:pt idx="129">
                        <c:v>5.0000000000000001E-4</c:v>
                      </c:pt>
                      <c:pt idx="130">
                        <c:v>-3.7000000000000002E-3</c:v>
                      </c:pt>
                      <c:pt idx="131">
                        <c:v>9.1000000000000004E-3</c:v>
                      </c:pt>
                      <c:pt idx="132">
                        <c:v>2.2000000000000001E-3</c:v>
                      </c:pt>
                      <c:pt idx="133">
                        <c:v>6.4999999999999997E-3</c:v>
                      </c:pt>
                      <c:pt idx="134">
                        <c:v>-7.4999999999999997E-3</c:v>
                      </c:pt>
                      <c:pt idx="135">
                        <c:v>-9.4000000000000004E-3</c:v>
                      </c:pt>
                      <c:pt idx="136">
                        <c:v>-3.2000000000000002E-3</c:v>
                      </c:pt>
                      <c:pt idx="137">
                        <c:v>0</c:v>
                      </c:pt>
                      <c:pt idx="138">
                        <c:v>3.2000000000000002E-3</c:v>
                      </c:pt>
                      <c:pt idx="139">
                        <c:v>3.5000000000000001E-3</c:v>
                      </c:pt>
                      <c:pt idx="140">
                        <c:v>6.7999999999999996E-3</c:v>
                      </c:pt>
                      <c:pt idx="141">
                        <c:v>2.3999999999999998E-3</c:v>
                      </c:pt>
                      <c:pt idx="142">
                        <c:v>-1.6000000000000001E-3</c:v>
                      </c:pt>
                      <c:pt idx="143">
                        <c:v>-3.0000000000000001E-3</c:v>
                      </c:pt>
                      <c:pt idx="144">
                        <c:v>-1E-3</c:v>
                      </c:pt>
                      <c:pt idx="145">
                        <c:v>1.1000000000000001E-3</c:v>
                      </c:pt>
                      <c:pt idx="146">
                        <c:v>6.8999999999999999E-3</c:v>
                      </c:pt>
                      <c:pt idx="147">
                        <c:v>5.0000000000000001E-4</c:v>
                      </c:pt>
                      <c:pt idx="148">
                        <c:v>1.1000000000000001E-3</c:v>
                      </c:pt>
                      <c:pt idx="149">
                        <c:v>1.5E-3</c:v>
                      </c:pt>
                      <c:pt idx="150">
                        <c:v>-1E-3</c:v>
                      </c:pt>
                      <c:pt idx="151">
                        <c:v>1.5E-3</c:v>
                      </c:pt>
                      <c:pt idx="152">
                        <c:v>3.3999999999999998E-3</c:v>
                      </c:pt>
                      <c:pt idx="153">
                        <c:v>1.1000000000000001E-3</c:v>
                      </c:pt>
                      <c:pt idx="154">
                        <c:v>-1.1999999999999999E-3</c:v>
                      </c:pt>
                      <c:pt idx="155">
                        <c:v>4.1000000000000003E-3</c:v>
                      </c:pt>
                      <c:pt idx="156">
                        <c:v>9.1000000000000004E-3</c:v>
                      </c:pt>
                      <c:pt idx="157">
                        <c:v>-3.8999999999999998E-3</c:v>
                      </c:pt>
                      <c:pt idx="158">
                        <c:v>4.0000000000000001E-3</c:v>
                      </c:pt>
                      <c:pt idx="159">
                        <c:v>-2.0000000000000001E-4</c:v>
                      </c:pt>
                      <c:pt idx="160">
                        <c:v>5.3E-3</c:v>
                      </c:pt>
                      <c:pt idx="161">
                        <c:v>5.3E-3</c:v>
                      </c:pt>
                      <c:pt idx="162">
                        <c:v>-5.0000000000000001E-4</c:v>
                      </c:pt>
                      <c:pt idx="163">
                        <c:v>3.8E-3</c:v>
                      </c:pt>
                      <c:pt idx="164">
                        <c:v>-4.0000000000000001E-3</c:v>
                      </c:pt>
                      <c:pt idx="165">
                        <c:v>6.1000000000000004E-3</c:v>
                      </c:pt>
                      <c:pt idx="166">
                        <c:v>-3.3E-3</c:v>
                      </c:pt>
                      <c:pt idx="167">
                        <c:v>2.2000000000000001E-3</c:v>
                      </c:pt>
                      <c:pt idx="168">
                        <c:v>-2.0999999999999999E-3</c:v>
                      </c:pt>
                      <c:pt idx="169">
                        <c:v>1.09E-2</c:v>
                      </c:pt>
                      <c:pt idx="170">
                        <c:v>-1.8E-3</c:v>
                      </c:pt>
                      <c:pt idx="171">
                        <c:v>1.01E-2</c:v>
                      </c:pt>
                      <c:pt idx="172">
                        <c:v>7.4999999999999997E-3</c:v>
                      </c:pt>
                      <c:pt idx="173">
                        <c:v>9.1999999999999998E-3</c:v>
                      </c:pt>
                      <c:pt idx="174">
                        <c:v>-1.5299999999999999E-2</c:v>
                      </c:pt>
                      <c:pt idx="175">
                        <c:v>-4.5999999999999999E-3</c:v>
                      </c:pt>
                      <c:pt idx="176">
                        <c:v>1.35E-2</c:v>
                      </c:pt>
                      <c:pt idx="177">
                        <c:v>1.0800000000000001E-2</c:v>
                      </c:pt>
                      <c:pt idx="178">
                        <c:v>-1.95E-2</c:v>
                      </c:pt>
                      <c:pt idx="179">
                        <c:v>-1.37E-2</c:v>
                      </c:pt>
                      <c:pt idx="180">
                        <c:v>5.0000000000000001E-3</c:v>
                      </c:pt>
                      <c:pt idx="181">
                        <c:v>-5.5999999999999999E-3</c:v>
                      </c:pt>
                      <c:pt idx="182">
                        <c:v>-1.9E-3</c:v>
                      </c:pt>
                      <c:pt idx="183">
                        <c:v>5.4000000000000003E-3</c:v>
                      </c:pt>
                      <c:pt idx="184">
                        <c:v>-8.8999999999999999E-3</c:v>
                      </c:pt>
                      <c:pt idx="185">
                        <c:v>2.5000000000000001E-3</c:v>
                      </c:pt>
                      <c:pt idx="186">
                        <c:v>2.5000000000000001E-3</c:v>
                      </c:pt>
                      <c:pt idx="187">
                        <c:v>-1E-4</c:v>
                      </c:pt>
                      <c:pt idx="188">
                        <c:v>2.0000000000000001E-4</c:v>
                      </c:pt>
                      <c:pt idx="189">
                        <c:v>2.2000000000000001E-3</c:v>
                      </c:pt>
                      <c:pt idx="190">
                        <c:v>-2.5000000000000001E-3</c:v>
                      </c:pt>
                      <c:pt idx="191">
                        <c:v>-1.6999999999999999E-3</c:v>
                      </c:pt>
                      <c:pt idx="192">
                        <c:v>3.2000000000000002E-3</c:v>
                      </c:pt>
                      <c:pt idx="193">
                        <c:v>7.9000000000000008E-3</c:v>
                      </c:pt>
                      <c:pt idx="194">
                        <c:v>1E-4</c:v>
                      </c:pt>
                      <c:pt idx="195">
                        <c:v>-8.0000000000000004E-4</c:v>
                      </c:pt>
                      <c:pt idx="196">
                        <c:v>2.8999999999999998E-3</c:v>
                      </c:pt>
                      <c:pt idx="197">
                        <c:v>1.14E-2</c:v>
                      </c:pt>
                      <c:pt idx="198">
                        <c:v>1.12E-2</c:v>
                      </c:pt>
                      <c:pt idx="199">
                        <c:v>-6.4000000000000003E-3</c:v>
                      </c:pt>
                      <c:pt idx="200">
                        <c:v>0</c:v>
                      </c:pt>
                      <c:pt idx="201">
                        <c:v>-6.9999999999999999E-4</c:v>
                      </c:pt>
                      <c:pt idx="202">
                        <c:v>1.2800000000000001E-2</c:v>
                      </c:pt>
                      <c:pt idx="203">
                        <c:v>8.5000000000000006E-3</c:v>
                      </c:pt>
                      <c:pt idx="204">
                        <c:v>-6.1999999999999998E-3</c:v>
                      </c:pt>
                      <c:pt idx="205">
                        <c:v>9.7000000000000003E-3</c:v>
                      </c:pt>
                      <c:pt idx="206">
                        <c:v>-2.2800000000000001E-2</c:v>
                      </c:pt>
                      <c:pt idx="207">
                        <c:v>-2.3999999999999998E-3</c:v>
                      </c:pt>
                      <c:pt idx="208">
                        <c:v>1.0699999999999999E-2</c:v>
                      </c:pt>
                      <c:pt idx="209">
                        <c:v>-8.6999999999999994E-3</c:v>
                      </c:pt>
                      <c:pt idx="210">
                        <c:v>1.12E-2</c:v>
                      </c:pt>
                      <c:pt idx="211">
                        <c:v>1.5100000000000001E-2</c:v>
                      </c:pt>
                      <c:pt idx="212">
                        <c:v>2.7000000000000001E-3</c:v>
                      </c:pt>
                      <c:pt idx="213">
                        <c:v>-3.1099999999999999E-2</c:v>
                      </c:pt>
                      <c:pt idx="214">
                        <c:v>1.7999999999999999E-2</c:v>
                      </c:pt>
                      <c:pt idx="215">
                        <c:v>-1.35E-2</c:v>
                      </c:pt>
                      <c:pt idx="216">
                        <c:v>-6.8999999999999999E-3</c:v>
                      </c:pt>
                      <c:pt idx="217">
                        <c:v>2.07E-2</c:v>
                      </c:pt>
                      <c:pt idx="218">
                        <c:v>1.6000000000000001E-3</c:v>
                      </c:pt>
                      <c:pt idx="219">
                        <c:v>1.6299999999999999E-2</c:v>
                      </c:pt>
                      <c:pt idx="220">
                        <c:v>-3.5000000000000003E-2</c:v>
                      </c:pt>
                      <c:pt idx="221">
                        <c:v>-6.6E-3</c:v>
                      </c:pt>
                      <c:pt idx="222">
                        <c:v>-1.01E-2</c:v>
                      </c:pt>
                      <c:pt idx="223">
                        <c:v>-0.01</c:v>
                      </c:pt>
                      <c:pt idx="224">
                        <c:v>-3.0999999999999999E-3</c:v>
                      </c:pt>
                      <c:pt idx="225">
                        <c:v>-8.9999999999999998E-4</c:v>
                      </c:pt>
                      <c:pt idx="226">
                        <c:v>6.0000000000000001E-3</c:v>
                      </c:pt>
                      <c:pt idx="227">
                        <c:v>-5.0000000000000001E-3</c:v>
                      </c:pt>
                      <c:pt idx="228">
                        <c:v>4.4999999999999997E-3</c:v>
                      </c:pt>
                      <c:pt idx="229">
                        <c:v>6.4000000000000003E-3</c:v>
                      </c:pt>
                      <c:pt idx="230">
                        <c:v>4.0000000000000001E-3</c:v>
                      </c:pt>
                      <c:pt idx="231">
                        <c:v>-6.7999999999999996E-3</c:v>
                      </c:pt>
                      <c:pt idx="232">
                        <c:v>4.1999999999999997E-3</c:v>
                      </c:pt>
                      <c:pt idx="233">
                        <c:v>-7.3000000000000001E-3</c:v>
                      </c:pt>
                      <c:pt idx="234">
                        <c:v>-3.3999999999999998E-3</c:v>
                      </c:pt>
                      <c:pt idx="235">
                        <c:v>5.9999999999999995E-4</c:v>
                      </c:pt>
                      <c:pt idx="236">
                        <c:v>3.8E-3</c:v>
                      </c:pt>
                      <c:pt idx="237">
                        <c:v>2.2000000000000001E-3</c:v>
                      </c:pt>
                      <c:pt idx="238">
                        <c:v>5.1999999999999998E-3</c:v>
                      </c:pt>
                      <c:pt idx="239">
                        <c:v>1.1999999999999999E-3</c:v>
                      </c:pt>
                      <c:pt idx="240">
                        <c:v>-4.0000000000000001E-3</c:v>
                      </c:pt>
                      <c:pt idx="241">
                        <c:v>-3.2000000000000002E-3</c:v>
                      </c:pt>
                      <c:pt idx="242">
                        <c:v>0</c:v>
                      </c:pt>
                      <c:pt idx="243">
                        <c:v>7.0000000000000001E-3</c:v>
                      </c:pt>
                      <c:pt idx="244">
                        <c:v>4.0000000000000001E-3</c:v>
                      </c:pt>
                      <c:pt idx="245">
                        <c:v>8.0000000000000002E-3</c:v>
                      </c:pt>
                      <c:pt idx="246">
                        <c:v>4.4999999999999997E-3</c:v>
                      </c:pt>
                      <c:pt idx="247">
                        <c:v>4.4999999999999997E-3</c:v>
                      </c:pt>
                      <c:pt idx="248">
                        <c:v>-1.4E-3</c:v>
                      </c:pt>
                      <c:pt idx="249">
                        <c:v>-1.0200000000000001E-2</c:v>
                      </c:pt>
                      <c:pt idx="250">
                        <c:v>5.0000000000000001E-4</c:v>
                      </c:pt>
                      <c:pt idx="251">
                        <c:v>-5.9999999999999995E-4</c:v>
                      </c:pt>
                      <c:pt idx="252">
                        <c:v>9.1000000000000004E-3</c:v>
                      </c:pt>
                      <c:pt idx="253">
                        <c:v>2.5000000000000001E-3</c:v>
                      </c:pt>
                      <c:pt idx="254">
                        <c:v>1.03E-2</c:v>
                      </c:pt>
                      <c:pt idx="255">
                        <c:v>5.0000000000000001E-4</c:v>
                      </c:pt>
                      <c:pt idx="256">
                        <c:v>-1.4E-3</c:v>
                      </c:pt>
                      <c:pt idx="257">
                        <c:v>4.7000000000000002E-3</c:v>
                      </c:pt>
                      <c:pt idx="258">
                        <c:v>-2.0999999999999999E-3</c:v>
                      </c:pt>
                      <c:pt idx="259">
                        <c:v>-8.0000000000000004E-4</c:v>
                      </c:pt>
                      <c:pt idx="260">
                        <c:v>5.0000000000000001E-3</c:v>
                      </c:pt>
                      <c:pt idx="261">
                        <c:v>1.03E-2</c:v>
                      </c:pt>
                      <c:pt idx="262">
                        <c:v>6.4000000000000003E-3</c:v>
                      </c:pt>
                      <c:pt idx="263">
                        <c:v>8.0999999999999996E-3</c:v>
                      </c:pt>
                      <c:pt idx="264">
                        <c:v>2.0199999999999999E-2</c:v>
                      </c:pt>
                      <c:pt idx="265">
                        <c:v>-1.1000000000000001E-3</c:v>
                      </c:pt>
                      <c:pt idx="266">
                        <c:v>-1.3599999999999999E-2</c:v>
                      </c:pt>
                      <c:pt idx="267">
                        <c:v>3.8E-3</c:v>
                      </c:pt>
                      <c:pt idx="268">
                        <c:v>-8.8999999999999999E-3</c:v>
                      </c:pt>
                      <c:pt idx="269">
                        <c:v>-9.4000000000000004E-3</c:v>
                      </c:pt>
                      <c:pt idx="270">
                        <c:v>0</c:v>
                      </c:pt>
                      <c:pt idx="271">
                        <c:v>4.3E-3</c:v>
                      </c:pt>
                      <c:pt idx="272">
                        <c:v>-1.3299999999999999E-2</c:v>
                      </c:pt>
                      <c:pt idx="273">
                        <c:v>-3.0000000000000001E-3</c:v>
                      </c:pt>
                      <c:pt idx="274">
                        <c:v>7.7000000000000002E-3</c:v>
                      </c:pt>
                      <c:pt idx="275">
                        <c:v>-6.3E-3</c:v>
                      </c:pt>
                      <c:pt idx="276">
                        <c:v>-5.7000000000000002E-3</c:v>
                      </c:pt>
                      <c:pt idx="277">
                        <c:v>8.2000000000000007E-3</c:v>
                      </c:pt>
                      <c:pt idx="278">
                        <c:v>5.4999999999999997E-3</c:v>
                      </c:pt>
                      <c:pt idx="279">
                        <c:v>1.15E-2</c:v>
                      </c:pt>
                      <c:pt idx="280">
                        <c:v>-2.7699999999999999E-2</c:v>
                      </c:pt>
                      <c:pt idx="281">
                        <c:v>5.0000000000000001E-3</c:v>
                      </c:pt>
                      <c:pt idx="282">
                        <c:v>-5.0000000000000001E-3</c:v>
                      </c:pt>
                      <c:pt idx="283">
                        <c:v>-1.1999999999999999E-3</c:v>
                      </c:pt>
                      <c:pt idx="284">
                        <c:v>-1.4200000000000001E-2</c:v>
                      </c:pt>
                      <c:pt idx="285">
                        <c:v>-5.1000000000000004E-3</c:v>
                      </c:pt>
                      <c:pt idx="286">
                        <c:v>1.03E-2</c:v>
                      </c:pt>
                      <c:pt idx="287">
                        <c:v>-1.9E-3</c:v>
                      </c:pt>
                      <c:pt idx="288">
                        <c:v>-8.6E-3</c:v>
                      </c:pt>
                      <c:pt idx="289">
                        <c:v>1.9E-3</c:v>
                      </c:pt>
                      <c:pt idx="290">
                        <c:v>5.0000000000000001E-4</c:v>
                      </c:pt>
                      <c:pt idx="291">
                        <c:v>5.1999999999999998E-3</c:v>
                      </c:pt>
                      <c:pt idx="292">
                        <c:v>-1.5E-3</c:v>
                      </c:pt>
                      <c:pt idx="293">
                        <c:v>-2.5000000000000001E-3</c:v>
                      </c:pt>
                      <c:pt idx="294">
                        <c:v>8.8000000000000005E-3</c:v>
                      </c:pt>
                      <c:pt idx="295">
                        <c:v>8.9999999999999998E-4</c:v>
                      </c:pt>
                      <c:pt idx="296">
                        <c:v>0</c:v>
                      </c:pt>
                      <c:pt idx="297">
                        <c:v>3.3E-3</c:v>
                      </c:pt>
                      <c:pt idx="298">
                        <c:v>-3.8E-3</c:v>
                      </c:pt>
                      <c:pt idx="299">
                        <c:v>6.9999999999999999E-4</c:v>
                      </c:pt>
                      <c:pt idx="300">
                        <c:v>-1E-3</c:v>
                      </c:pt>
                      <c:pt idx="301">
                        <c:v>7.1999999999999998E-3</c:v>
                      </c:pt>
                      <c:pt idx="302">
                        <c:v>-1E-3</c:v>
                      </c:pt>
                      <c:pt idx="303">
                        <c:v>4.1999999999999997E-3</c:v>
                      </c:pt>
                      <c:pt idx="304">
                        <c:v>-5.4000000000000003E-3</c:v>
                      </c:pt>
                      <c:pt idx="305">
                        <c:v>8.0000000000000004E-4</c:v>
                      </c:pt>
                      <c:pt idx="306">
                        <c:v>4.5999999999999999E-3</c:v>
                      </c:pt>
                      <c:pt idx="307">
                        <c:v>1E-3</c:v>
                      </c:pt>
                      <c:pt idx="308">
                        <c:v>4.4000000000000003E-3</c:v>
                      </c:pt>
                      <c:pt idx="309">
                        <c:v>-1.1999999999999999E-3</c:v>
                      </c:pt>
                      <c:pt idx="310">
                        <c:v>1.15E-2</c:v>
                      </c:pt>
                      <c:pt idx="311">
                        <c:v>5.8999999999999999E-3</c:v>
                      </c:pt>
                      <c:pt idx="312">
                        <c:v>3.7000000000000002E-3</c:v>
                      </c:pt>
                      <c:pt idx="313">
                        <c:v>-4.4000000000000003E-3</c:v>
                      </c:pt>
                      <c:pt idx="314">
                        <c:v>5.7000000000000002E-3</c:v>
                      </c:pt>
                      <c:pt idx="315">
                        <c:v>-1.2999999999999999E-3</c:v>
                      </c:pt>
                      <c:pt idx="316">
                        <c:v>-1.8100000000000002E-2</c:v>
                      </c:pt>
                      <c:pt idx="317">
                        <c:v>1.26E-2</c:v>
                      </c:pt>
                      <c:pt idx="318">
                        <c:v>-3.3E-3</c:v>
                      </c:pt>
                      <c:pt idx="319">
                        <c:v>-1.4E-3</c:v>
                      </c:pt>
                      <c:pt idx="320">
                        <c:v>3.8E-3</c:v>
                      </c:pt>
                      <c:pt idx="321">
                        <c:v>0</c:v>
                      </c:pt>
                      <c:pt idx="322">
                        <c:v>-2.5999999999999999E-3</c:v>
                      </c:pt>
                      <c:pt idx="323">
                        <c:v>8.0999999999999996E-3</c:v>
                      </c:pt>
                      <c:pt idx="324">
                        <c:v>2.8999999999999998E-3</c:v>
                      </c:pt>
                      <c:pt idx="325">
                        <c:v>1.35E-2</c:v>
                      </c:pt>
                      <c:pt idx="326">
                        <c:v>-1.1000000000000001E-3</c:v>
                      </c:pt>
                      <c:pt idx="327">
                        <c:v>-7.7999999999999996E-3</c:v>
                      </c:pt>
                      <c:pt idx="328">
                        <c:v>-7.1999999999999998E-3</c:v>
                      </c:pt>
                      <c:pt idx="329">
                        <c:v>0</c:v>
                      </c:pt>
                      <c:pt idx="330">
                        <c:v>-4.7999999999999996E-3</c:v>
                      </c:pt>
                      <c:pt idx="331">
                        <c:v>7.3000000000000001E-3</c:v>
                      </c:pt>
                      <c:pt idx="332">
                        <c:v>-3.7000000000000002E-3</c:v>
                      </c:pt>
                      <c:pt idx="333">
                        <c:v>1.2999999999999999E-3</c:v>
                      </c:pt>
                      <c:pt idx="334">
                        <c:v>-2E-3</c:v>
                      </c:pt>
                      <c:pt idx="335">
                        <c:v>2.0999999999999999E-3</c:v>
                      </c:pt>
                      <c:pt idx="336">
                        <c:v>6.1000000000000004E-3</c:v>
                      </c:pt>
                      <c:pt idx="337">
                        <c:v>-4.5999999999999999E-3</c:v>
                      </c:pt>
                      <c:pt idx="338">
                        <c:v>3.0000000000000001E-3</c:v>
                      </c:pt>
                      <c:pt idx="339">
                        <c:v>5.9999999999999995E-4</c:v>
                      </c:pt>
                      <c:pt idx="340">
                        <c:v>0</c:v>
                      </c:pt>
                      <c:pt idx="341">
                        <c:v>1.2200000000000001E-2</c:v>
                      </c:pt>
                      <c:pt idx="342">
                        <c:v>-2.2000000000000001E-3</c:v>
                      </c:pt>
                      <c:pt idx="343">
                        <c:v>1.6999999999999999E-3</c:v>
                      </c:pt>
                      <c:pt idx="344">
                        <c:v>1.35E-2</c:v>
                      </c:pt>
                      <c:pt idx="345">
                        <c:v>6.9999999999999999E-4</c:v>
                      </c:pt>
                      <c:pt idx="346">
                        <c:v>8.0000000000000004E-4</c:v>
                      </c:pt>
                      <c:pt idx="347">
                        <c:v>-9.2999999999999992E-3</c:v>
                      </c:pt>
                      <c:pt idx="348">
                        <c:v>-5.0000000000000001E-4</c:v>
                      </c:pt>
                      <c:pt idx="349">
                        <c:v>3.5999999999999999E-3</c:v>
                      </c:pt>
                      <c:pt idx="350">
                        <c:v>6.3E-3</c:v>
                      </c:pt>
                      <c:pt idx="351">
                        <c:v>-1E-4</c:v>
                      </c:pt>
                      <c:pt idx="352">
                        <c:v>8.2000000000000007E-3</c:v>
                      </c:pt>
                      <c:pt idx="353">
                        <c:v>1.6E-2</c:v>
                      </c:pt>
                      <c:pt idx="354">
                        <c:v>-6.9999999999999999E-4</c:v>
                      </c:pt>
                      <c:pt idx="355">
                        <c:v>-8.0999999999999996E-3</c:v>
                      </c:pt>
                      <c:pt idx="356">
                        <c:v>1.12E-2</c:v>
                      </c:pt>
                      <c:pt idx="357">
                        <c:v>-1.6000000000000001E-3</c:v>
                      </c:pt>
                      <c:pt idx="358">
                        <c:v>2.3999999999999998E-3</c:v>
                      </c:pt>
                      <c:pt idx="359">
                        <c:v>-1.4800000000000001E-2</c:v>
                      </c:pt>
                      <c:pt idx="360">
                        <c:v>0</c:v>
                      </c:pt>
                      <c:pt idx="361">
                        <c:v>1.38E-2</c:v>
                      </c:pt>
                      <c:pt idx="362">
                        <c:v>8.3999999999999995E-3</c:v>
                      </c:pt>
                      <c:pt idx="363">
                        <c:v>3.0000000000000001E-3</c:v>
                      </c:pt>
                      <c:pt idx="364">
                        <c:v>9.7000000000000003E-3</c:v>
                      </c:pt>
                      <c:pt idx="365">
                        <c:v>-5.5999999999999999E-3</c:v>
                      </c:pt>
                      <c:pt idx="366">
                        <c:v>4.0000000000000002E-4</c:v>
                      </c:pt>
                      <c:pt idx="367">
                        <c:v>4.4999999999999997E-3</c:v>
                      </c:pt>
                      <c:pt idx="368">
                        <c:v>3.8999999999999998E-3</c:v>
                      </c:pt>
                      <c:pt idx="369">
                        <c:v>8.6E-3</c:v>
                      </c:pt>
                      <c:pt idx="370">
                        <c:v>7.6E-3</c:v>
                      </c:pt>
                      <c:pt idx="371">
                        <c:v>3.4099999999999998E-2</c:v>
                      </c:pt>
                      <c:pt idx="372">
                        <c:v>-2.52E-2</c:v>
                      </c:pt>
                      <c:pt idx="373">
                        <c:v>2.3E-3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B25E-4940-BD63-F607979D735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Mini'!$H$1</c15:sqref>
                        </c15:formulaRef>
                      </c:ext>
                    </c:extLst>
                    <c:strCache>
                      <c:ptCount val="1"/>
                      <c:pt idx="0">
                        <c:v>2d Price Move</c:v>
                      </c:pt>
                    </c:strCache>
                  </c:strRef>
                </c:tx>
                <c:spPr>
                  <a:ln w="317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Mini'!$H$2:$H$375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3.7600000000000001E-2</c:v>
                      </c:pt>
                      <c:pt idx="1">
                        <c:v>2.2100000000000002E-2</c:v>
                      </c:pt>
                      <c:pt idx="2">
                        <c:v>1.09E-2</c:v>
                      </c:pt>
                      <c:pt idx="3">
                        <c:v>2.0899999999999998E-2</c:v>
                      </c:pt>
                      <c:pt idx="4">
                        <c:v>1.15E-2</c:v>
                      </c:pt>
                      <c:pt idx="5">
                        <c:v>5.3E-3</c:v>
                      </c:pt>
                      <c:pt idx="6">
                        <c:v>2.0999999999999999E-3</c:v>
                      </c:pt>
                      <c:pt idx="7">
                        <c:v>1.4500000000000001E-2</c:v>
                      </c:pt>
                      <c:pt idx="8">
                        <c:v>2.7900000000000001E-2</c:v>
                      </c:pt>
                      <c:pt idx="9">
                        <c:v>1.41E-2</c:v>
                      </c:pt>
                      <c:pt idx="10">
                        <c:v>5.4000000000000003E-3</c:v>
                      </c:pt>
                      <c:pt idx="11">
                        <c:v>-5.1999999999999998E-3</c:v>
                      </c:pt>
                      <c:pt idx="12">
                        <c:v>6.3E-3</c:v>
                      </c:pt>
                      <c:pt idx="13">
                        <c:v>7.0000000000000001E-3</c:v>
                      </c:pt>
                      <c:pt idx="14">
                        <c:v>2.5399999999999999E-2</c:v>
                      </c:pt>
                      <c:pt idx="15">
                        <c:v>3.5499999999999997E-2</c:v>
                      </c:pt>
                      <c:pt idx="16">
                        <c:v>1.1900000000000001E-2</c:v>
                      </c:pt>
                      <c:pt idx="17">
                        <c:v>-1.9E-3</c:v>
                      </c:pt>
                      <c:pt idx="18">
                        <c:v>-3.7600000000000001E-2</c:v>
                      </c:pt>
                      <c:pt idx="19">
                        <c:v>-2.5999999999999999E-2</c:v>
                      </c:pt>
                      <c:pt idx="20">
                        <c:v>1.4800000000000001E-2</c:v>
                      </c:pt>
                      <c:pt idx="21">
                        <c:v>3.3500000000000002E-2</c:v>
                      </c:pt>
                      <c:pt idx="22">
                        <c:v>7.6E-3</c:v>
                      </c:pt>
                      <c:pt idx="23">
                        <c:v>2.8999999999999998E-3</c:v>
                      </c:pt>
                      <c:pt idx="24">
                        <c:v>1.29E-2</c:v>
                      </c:pt>
                      <c:pt idx="25">
                        <c:v>-2.6599999999999999E-2</c:v>
                      </c:pt>
                      <c:pt idx="26">
                        <c:v>-4.0500000000000001E-2</c:v>
                      </c:pt>
                      <c:pt idx="27">
                        <c:v>1.23E-2</c:v>
                      </c:pt>
                      <c:pt idx="28">
                        <c:v>2.5100000000000001E-2</c:v>
                      </c:pt>
                      <c:pt idx="29">
                        <c:v>1.3299999999999999E-2</c:v>
                      </c:pt>
                      <c:pt idx="30">
                        <c:v>3.1699999999999999E-2</c:v>
                      </c:pt>
                      <c:pt idx="31">
                        <c:v>1.47E-2</c:v>
                      </c:pt>
                      <c:pt idx="32">
                        <c:v>1.78E-2</c:v>
                      </c:pt>
                      <c:pt idx="33">
                        <c:v>-6.4000000000000003E-3</c:v>
                      </c:pt>
                      <c:pt idx="34">
                        <c:v>-4.8099999999999997E-2</c:v>
                      </c:pt>
                      <c:pt idx="35">
                        <c:v>6.7999999999999996E-3</c:v>
                      </c:pt>
                      <c:pt idx="36">
                        <c:v>3.4200000000000001E-2</c:v>
                      </c:pt>
                      <c:pt idx="37">
                        <c:v>-1.95E-2</c:v>
                      </c:pt>
                      <c:pt idx="38">
                        <c:v>5.7000000000000002E-3</c:v>
                      </c:pt>
                      <c:pt idx="39">
                        <c:v>2.2800000000000001E-2</c:v>
                      </c:pt>
                      <c:pt idx="40">
                        <c:v>-7.4000000000000003E-3</c:v>
                      </c:pt>
                      <c:pt idx="41">
                        <c:v>1.6400000000000001E-2</c:v>
                      </c:pt>
                      <c:pt idx="42">
                        <c:v>5.21E-2</c:v>
                      </c:pt>
                      <c:pt idx="43">
                        <c:v>3.4200000000000001E-2</c:v>
                      </c:pt>
                      <c:pt idx="44">
                        <c:v>6.4100000000000004E-2</c:v>
                      </c:pt>
                      <c:pt idx="45">
                        <c:v>5.0900000000000001E-2</c:v>
                      </c:pt>
                      <c:pt idx="46">
                        <c:v>1.4200000000000001E-2</c:v>
                      </c:pt>
                      <c:pt idx="47">
                        <c:v>-2.07E-2</c:v>
                      </c:pt>
                      <c:pt idx="48">
                        <c:v>-6.25E-2</c:v>
                      </c:pt>
                      <c:pt idx="49">
                        <c:v>1.8100000000000002E-2</c:v>
                      </c:pt>
                      <c:pt idx="50">
                        <c:v>1.1999999999999999E-3</c:v>
                      </c:pt>
                      <c:pt idx="51">
                        <c:v>2.3099999999999999E-2</c:v>
                      </c:pt>
                      <c:pt idx="52">
                        <c:v>6.9699999999999998E-2</c:v>
                      </c:pt>
                      <c:pt idx="53">
                        <c:v>0.111</c:v>
                      </c:pt>
                      <c:pt idx="54">
                        <c:v>6.5299999999999997E-2</c:v>
                      </c:pt>
                      <c:pt idx="55">
                        <c:v>-7.0499999999999993E-2</c:v>
                      </c:pt>
                      <c:pt idx="56">
                        <c:v>9.9000000000000008E-3</c:v>
                      </c:pt>
                      <c:pt idx="57">
                        <c:v>-3.6999999999999998E-2</c:v>
                      </c:pt>
                      <c:pt idx="58">
                        <c:v>-8.9999999999999998E-4</c:v>
                      </c:pt>
                      <c:pt idx="59">
                        <c:v>-7.4399999999999994E-2</c:v>
                      </c:pt>
                      <c:pt idx="60">
                        <c:v>-2.1399999999999999E-2</c:v>
                      </c:pt>
                      <c:pt idx="61">
                        <c:v>-1.61E-2</c:v>
                      </c:pt>
                      <c:pt idx="62">
                        <c:v>-0.1384</c:v>
                      </c:pt>
                      <c:pt idx="63">
                        <c:v>-2.7000000000000001E-3</c:v>
                      </c:pt>
                      <c:pt idx="64">
                        <c:v>-3.3099999999999997E-2</c:v>
                      </c:pt>
                      <c:pt idx="65">
                        <c:v>-8.8800000000000004E-2</c:v>
                      </c:pt>
                      <c:pt idx="66">
                        <c:v>-4.8399999999999999E-2</c:v>
                      </c:pt>
                      <c:pt idx="67">
                        <c:v>6.1999999999999998E-3</c:v>
                      </c:pt>
                      <c:pt idx="68">
                        <c:v>1.6199999999999999E-2</c:v>
                      </c:pt>
                      <c:pt idx="69">
                        <c:v>1.5599999999999999E-2</c:v>
                      </c:pt>
                      <c:pt idx="70">
                        <c:v>3.6499999999999998E-2</c:v>
                      </c:pt>
                      <c:pt idx="71">
                        <c:v>-5.1200000000000002E-2</c:v>
                      </c:pt>
                      <c:pt idx="72">
                        <c:v>-5.6000000000000001E-2</c:v>
                      </c:pt>
                      <c:pt idx="73">
                        <c:v>-3.5999999999999997E-2</c:v>
                      </c:pt>
                      <c:pt idx="74">
                        <c:v>-6.1899999999999997E-2</c:v>
                      </c:pt>
                      <c:pt idx="75">
                        <c:v>-4.24E-2</c:v>
                      </c:pt>
                      <c:pt idx="76">
                        <c:v>-1.4200000000000001E-2</c:v>
                      </c:pt>
                      <c:pt idx="77">
                        <c:v>0</c:v>
                      </c:pt>
                      <c:pt idx="78">
                        <c:v>1.8E-3</c:v>
                      </c:pt>
                      <c:pt idx="79">
                        <c:v>-3.5000000000000001E-3</c:v>
                      </c:pt>
                      <c:pt idx="80">
                        <c:v>1E-3</c:v>
                      </c:pt>
                      <c:pt idx="81">
                        <c:v>1E-4</c:v>
                      </c:pt>
                      <c:pt idx="82">
                        <c:v>6.0000000000000001E-3</c:v>
                      </c:pt>
                      <c:pt idx="83">
                        <c:v>8.2000000000000007E-3</c:v>
                      </c:pt>
                      <c:pt idx="84">
                        <c:v>9.5999999999999992E-3</c:v>
                      </c:pt>
                      <c:pt idx="85">
                        <c:v>2.3E-3</c:v>
                      </c:pt>
                      <c:pt idx="86">
                        <c:v>-2.8E-3</c:v>
                      </c:pt>
                      <c:pt idx="87">
                        <c:v>1.3899999999999999E-2</c:v>
                      </c:pt>
                      <c:pt idx="88">
                        <c:v>2.76E-2</c:v>
                      </c:pt>
                      <c:pt idx="89">
                        <c:v>2.3400000000000001E-2</c:v>
                      </c:pt>
                      <c:pt idx="90">
                        <c:v>-1.35E-2</c:v>
                      </c:pt>
                      <c:pt idx="91">
                        <c:v>-1.4800000000000001E-2</c:v>
                      </c:pt>
                      <c:pt idx="92">
                        <c:v>3.5000000000000001E-3</c:v>
                      </c:pt>
                      <c:pt idx="93">
                        <c:v>1.0200000000000001E-2</c:v>
                      </c:pt>
                      <c:pt idx="94">
                        <c:v>-4.5999999999999999E-3</c:v>
                      </c:pt>
                      <c:pt idx="95">
                        <c:v>-2.5999999999999999E-2</c:v>
                      </c:pt>
                      <c:pt idx="96">
                        <c:v>-7.9000000000000008E-3</c:v>
                      </c:pt>
                      <c:pt idx="97">
                        <c:v>2E-3</c:v>
                      </c:pt>
                      <c:pt idx="98">
                        <c:v>-1.6000000000000001E-3</c:v>
                      </c:pt>
                      <c:pt idx="99">
                        <c:v>-1.6999999999999999E-3</c:v>
                      </c:pt>
                      <c:pt idx="100">
                        <c:v>2.5999999999999999E-3</c:v>
                      </c:pt>
                      <c:pt idx="101">
                        <c:v>9.4999999999999998E-3</c:v>
                      </c:pt>
                      <c:pt idx="102">
                        <c:v>8.6999999999999994E-3</c:v>
                      </c:pt>
                      <c:pt idx="103">
                        <c:v>1.1999999999999999E-3</c:v>
                      </c:pt>
                      <c:pt idx="104">
                        <c:v>7.1000000000000004E-3</c:v>
                      </c:pt>
                      <c:pt idx="105">
                        <c:v>4.1999999999999997E-3</c:v>
                      </c:pt>
                      <c:pt idx="106">
                        <c:v>1.4E-3</c:v>
                      </c:pt>
                      <c:pt idx="107">
                        <c:v>1.26E-2</c:v>
                      </c:pt>
                      <c:pt idx="108">
                        <c:v>5.1999999999999998E-3</c:v>
                      </c:pt>
                      <c:pt idx="109">
                        <c:v>-1E-4</c:v>
                      </c:pt>
                      <c:pt idx="110">
                        <c:v>-4.7999999999999996E-3</c:v>
                      </c:pt>
                      <c:pt idx="111">
                        <c:v>1.4E-3</c:v>
                      </c:pt>
                      <c:pt idx="112">
                        <c:v>8.6999999999999994E-3</c:v>
                      </c:pt>
                      <c:pt idx="113">
                        <c:v>2.3E-3</c:v>
                      </c:pt>
                      <c:pt idx="114">
                        <c:v>-2E-3</c:v>
                      </c:pt>
                      <c:pt idx="115">
                        <c:v>-6.4999999999999997E-3</c:v>
                      </c:pt>
                      <c:pt idx="116">
                        <c:v>3.5999999999999999E-3</c:v>
                      </c:pt>
                      <c:pt idx="117">
                        <c:v>5.7999999999999996E-3</c:v>
                      </c:pt>
                      <c:pt idx="118">
                        <c:v>-5.0000000000000001E-4</c:v>
                      </c:pt>
                      <c:pt idx="119">
                        <c:v>0</c:v>
                      </c:pt>
                      <c:pt idx="120">
                        <c:v>4.7999999999999996E-3</c:v>
                      </c:pt>
                      <c:pt idx="121">
                        <c:v>1.14E-2</c:v>
                      </c:pt>
                      <c:pt idx="122">
                        <c:v>4.7000000000000002E-3</c:v>
                      </c:pt>
                      <c:pt idx="123">
                        <c:v>2.0000000000000001E-4</c:v>
                      </c:pt>
                      <c:pt idx="124">
                        <c:v>6.3E-3</c:v>
                      </c:pt>
                      <c:pt idx="125">
                        <c:v>8.3000000000000001E-3</c:v>
                      </c:pt>
                      <c:pt idx="126">
                        <c:v>9.1999999999999998E-3</c:v>
                      </c:pt>
                      <c:pt idx="127">
                        <c:v>1.0200000000000001E-2</c:v>
                      </c:pt>
                      <c:pt idx="128">
                        <c:v>2.7000000000000001E-3</c:v>
                      </c:pt>
                      <c:pt idx="129">
                        <c:v>-3.2000000000000002E-3</c:v>
                      </c:pt>
                      <c:pt idx="130">
                        <c:v>5.4000000000000003E-3</c:v>
                      </c:pt>
                      <c:pt idx="131">
                        <c:v>1.1299999999999999E-2</c:v>
                      </c:pt>
                      <c:pt idx="132">
                        <c:v>8.6999999999999994E-3</c:v>
                      </c:pt>
                      <c:pt idx="133">
                        <c:v>-1E-3</c:v>
                      </c:pt>
                      <c:pt idx="134">
                        <c:v>-1.6799999999999999E-2</c:v>
                      </c:pt>
                      <c:pt idx="135">
                        <c:v>-1.2500000000000001E-2</c:v>
                      </c:pt>
                      <c:pt idx="136">
                        <c:v>-3.2000000000000002E-3</c:v>
                      </c:pt>
                      <c:pt idx="137">
                        <c:v>3.2000000000000002E-3</c:v>
                      </c:pt>
                      <c:pt idx="138">
                        <c:v>6.7000000000000002E-3</c:v>
                      </c:pt>
                      <c:pt idx="139">
                        <c:v>1.04E-2</c:v>
                      </c:pt>
                      <c:pt idx="140">
                        <c:v>9.2999999999999992E-3</c:v>
                      </c:pt>
                      <c:pt idx="141">
                        <c:v>8.0000000000000004E-4</c:v>
                      </c:pt>
                      <c:pt idx="142">
                        <c:v>-4.5999999999999999E-3</c:v>
                      </c:pt>
                      <c:pt idx="143">
                        <c:v>-4.1000000000000003E-3</c:v>
                      </c:pt>
                      <c:pt idx="144">
                        <c:v>1E-4</c:v>
                      </c:pt>
                      <c:pt idx="145">
                        <c:v>8.0000000000000002E-3</c:v>
                      </c:pt>
                      <c:pt idx="146">
                        <c:v>7.3000000000000001E-3</c:v>
                      </c:pt>
                      <c:pt idx="147">
                        <c:v>1.6000000000000001E-3</c:v>
                      </c:pt>
                      <c:pt idx="148">
                        <c:v>2.5999999999999999E-3</c:v>
                      </c:pt>
                      <c:pt idx="149">
                        <c:v>5.0000000000000001E-4</c:v>
                      </c:pt>
                      <c:pt idx="150">
                        <c:v>5.0000000000000001E-4</c:v>
                      </c:pt>
                      <c:pt idx="151">
                        <c:v>4.8999999999999998E-3</c:v>
                      </c:pt>
                      <c:pt idx="152">
                        <c:v>4.5999999999999999E-3</c:v>
                      </c:pt>
                      <c:pt idx="153">
                        <c:v>-1E-4</c:v>
                      </c:pt>
                      <c:pt idx="154">
                        <c:v>2.8999999999999998E-3</c:v>
                      </c:pt>
                      <c:pt idx="155">
                        <c:v>1.32E-2</c:v>
                      </c:pt>
                      <c:pt idx="156">
                        <c:v>5.1000000000000004E-3</c:v>
                      </c:pt>
                      <c:pt idx="157">
                        <c:v>0</c:v>
                      </c:pt>
                      <c:pt idx="158">
                        <c:v>3.8E-3</c:v>
                      </c:pt>
                      <c:pt idx="159">
                        <c:v>5.1000000000000004E-3</c:v>
                      </c:pt>
                      <c:pt idx="160">
                        <c:v>1.0699999999999999E-2</c:v>
                      </c:pt>
                      <c:pt idx="161">
                        <c:v>4.7999999999999996E-3</c:v>
                      </c:pt>
                      <c:pt idx="162">
                        <c:v>3.3E-3</c:v>
                      </c:pt>
                      <c:pt idx="163">
                        <c:v>-2.0000000000000001E-4</c:v>
                      </c:pt>
                      <c:pt idx="164">
                        <c:v>2.0999999999999999E-3</c:v>
                      </c:pt>
                      <c:pt idx="165">
                        <c:v>2.8E-3</c:v>
                      </c:pt>
                      <c:pt idx="166">
                        <c:v>-1.1000000000000001E-3</c:v>
                      </c:pt>
                      <c:pt idx="167">
                        <c:v>1E-4</c:v>
                      </c:pt>
                      <c:pt idx="168">
                        <c:v>8.8000000000000005E-3</c:v>
                      </c:pt>
                      <c:pt idx="169">
                        <c:v>9.1000000000000004E-3</c:v>
                      </c:pt>
                      <c:pt idx="170">
                        <c:v>8.3000000000000001E-3</c:v>
                      </c:pt>
                      <c:pt idx="171">
                        <c:v>1.77E-2</c:v>
                      </c:pt>
                      <c:pt idx="172">
                        <c:v>1.6799999999999999E-2</c:v>
                      </c:pt>
                      <c:pt idx="173">
                        <c:v>-6.3E-3</c:v>
                      </c:pt>
                      <c:pt idx="174">
                        <c:v>-1.9800000000000002E-2</c:v>
                      </c:pt>
                      <c:pt idx="175">
                        <c:v>8.8000000000000005E-3</c:v>
                      </c:pt>
                      <c:pt idx="176">
                        <c:v>2.4500000000000001E-2</c:v>
                      </c:pt>
                      <c:pt idx="177">
                        <c:v>-8.8999999999999999E-3</c:v>
                      </c:pt>
                      <c:pt idx="178">
                        <c:v>-3.2899999999999999E-2</c:v>
                      </c:pt>
                      <c:pt idx="179">
                        <c:v>-8.8000000000000005E-3</c:v>
                      </c:pt>
                      <c:pt idx="180">
                        <c:v>-6.9999999999999999E-4</c:v>
                      </c:pt>
                      <c:pt idx="181">
                        <c:v>-7.4999999999999997E-3</c:v>
                      </c:pt>
                      <c:pt idx="182">
                        <c:v>3.5000000000000001E-3</c:v>
                      </c:pt>
                      <c:pt idx="183">
                        <c:v>-3.5999999999999999E-3</c:v>
                      </c:pt>
                      <c:pt idx="184">
                        <c:v>-6.4000000000000003E-3</c:v>
                      </c:pt>
                      <c:pt idx="185">
                        <c:v>-3.7000000000000002E-3</c:v>
                      </c:pt>
                      <c:pt idx="186">
                        <c:v>2.3999999999999998E-3</c:v>
                      </c:pt>
                      <c:pt idx="187">
                        <c:v>2.0000000000000001E-4</c:v>
                      </c:pt>
                      <c:pt idx="188">
                        <c:v>2.3999999999999998E-3</c:v>
                      </c:pt>
                      <c:pt idx="189">
                        <c:v>-2.9999999999999997E-4</c:v>
                      </c:pt>
                      <c:pt idx="190">
                        <c:v>-4.1999999999999997E-3</c:v>
                      </c:pt>
                      <c:pt idx="191">
                        <c:v>1.5E-3</c:v>
                      </c:pt>
                      <c:pt idx="192">
                        <c:v>1.12E-2</c:v>
                      </c:pt>
                      <c:pt idx="193">
                        <c:v>8.0000000000000002E-3</c:v>
                      </c:pt>
                      <c:pt idx="194">
                        <c:v>-8.0000000000000004E-4</c:v>
                      </c:pt>
                      <c:pt idx="195">
                        <c:v>2.0999999999999999E-3</c:v>
                      </c:pt>
                      <c:pt idx="196">
                        <c:v>1.44E-2</c:v>
                      </c:pt>
                      <c:pt idx="197">
                        <c:v>2.2700000000000001E-2</c:v>
                      </c:pt>
                      <c:pt idx="198">
                        <c:v>4.7000000000000002E-3</c:v>
                      </c:pt>
                      <c:pt idx="199">
                        <c:v>-6.4000000000000003E-3</c:v>
                      </c:pt>
                      <c:pt idx="200">
                        <c:v>-6.9999999999999999E-4</c:v>
                      </c:pt>
                      <c:pt idx="201">
                        <c:v>1.21E-2</c:v>
                      </c:pt>
                      <c:pt idx="202">
                        <c:v>2.1399999999999999E-2</c:v>
                      </c:pt>
                      <c:pt idx="203">
                        <c:v>2.3E-3</c:v>
                      </c:pt>
                      <c:pt idx="204">
                        <c:v>3.5000000000000001E-3</c:v>
                      </c:pt>
                      <c:pt idx="205">
                        <c:v>-1.3299999999999999E-2</c:v>
                      </c:pt>
                      <c:pt idx="206">
                        <c:v>-2.52E-2</c:v>
                      </c:pt>
                      <c:pt idx="207">
                        <c:v>8.3000000000000001E-3</c:v>
                      </c:pt>
                      <c:pt idx="208">
                        <c:v>1.9E-3</c:v>
                      </c:pt>
                      <c:pt idx="209">
                        <c:v>2.3E-3</c:v>
                      </c:pt>
                      <c:pt idx="210">
                        <c:v>2.64E-2</c:v>
                      </c:pt>
                      <c:pt idx="211">
                        <c:v>1.7899999999999999E-2</c:v>
                      </c:pt>
                      <c:pt idx="212">
                        <c:v>-2.8500000000000001E-2</c:v>
                      </c:pt>
                      <c:pt idx="213">
                        <c:v>-1.37E-2</c:v>
                      </c:pt>
                      <c:pt idx="214">
                        <c:v>4.1999999999999997E-3</c:v>
                      </c:pt>
                      <c:pt idx="215">
                        <c:v>-2.0299999999999999E-2</c:v>
                      </c:pt>
                      <c:pt idx="216">
                        <c:v>1.3599999999999999E-2</c:v>
                      </c:pt>
                      <c:pt idx="217">
                        <c:v>2.23E-2</c:v>
                      </c:pt>
                      <c:pt idx="218">
                        <c:v>1.78E-2</c:v>
                      </c:pt>
                      <c:pt idx="219">
                        <c:v>-1.9300000000000001E-2</c:v>
                      </c:pt>
                      <c:pt idx="220">
                        <c:v>-4.1300000000000003E-2</c:v>
                      </c:pt>
                      <c:pt idx="221">
                        <c:v>-1.67E-2</c:v>
                      </c:pt>
                      <c:pt idx="222">
                        <c:v>-0.02</c:v>
                      </c:pt>
                      <c:pt idx="223">
                        <c:v>-1.3100000000000001E-2</c:v>
                      </c:pt>
                      <c:pt idx="224">
                        <c:v>-4.1000000000000003E-3</c:v>
                      </c:pt>
                      <c:pt idx="225">
                        <c:v>5.1000000000000004E-3</c:v>
                      </c:pt>
                      <c:pt idx="226">
                        <c:v>1E-3</c:v>
                      </c:pt>
                      <c:pt idx="227">
                        <c:v>-5.0000000000000001E-4</c:v>
                      </c:pt>
                      <c:pt idx="228">
                        <c:v>1.09E-2</c:v>
                      </c:pt>
                      <c:pt idx="229">
                        <c:v>1.04E-2</c:v>
                      </c:pt>
                      <c:pt idx="230">
                        <c:v>-2.8E-3</c:v>
                      </c:pt>
                      <c:pt idx="231">
                        <c:v>-2.7000000000000001E-3</c:v>
                      </c:pt>
                      <c:pt idx="232">
                        <c:v>-3.2000000000000002E-3</c:v>
                      </c:pt>
                      <c:pt idx="233">
                        <c:v>-1.0699999999999999E-2</c:v>
                      </c:pt>
                      <c:pt idx="234">
                        <c:v>-2.8E-3</c:v>
                      </c:pt>
                      <c:pt idx="235">
                        <c:v>4.4000000000000003E-3</c:v>
                      </c:pt>
                      <c:pt idx="236">
                        <c:v>6.0000000000000001E-3</c:v>
                      </c:pt>
                      <c:pt idx="237">
                        <c:v>7.4000000000000003E-3</c:v>
                      </c:pt>
                      <c:pt idx="238">
                        <c:v>6.4000000000000003E-3</c:v>
                      </c:pt>
                      <c:pt idx="239">
                        <c:v>-2.8E-3</c:v>
                      </c:pt>
                      <c:pt idx="240">
                        <c:v>-7.1999999999999998E-3</c:v>
                      </c:pt>
                      <c:pt idx="241">
                        <c:v>-3.2000000000000002E-3</c:v>
                      </c:pt>
                      <c:pt idx="242">
                        <c:v>7.0000000000000001E-3</c:v>
                      </c:pt>
                      <c:pt idx="243">
                        <c:v>1.0999999999999999E-2</c:v>
                      </c:pt>
                      <c:pt idx="244">
                        <c:v>1.2E-2</c:v>
                      </c:pt>
                      <c:pt idx="245">
                        <c:v>1.2500000000000001E-2</c:v>
                      </c:pt>
                      <c:pt idx="246">
                        <c:v>8.9999999999999993E-3</c:v>
                      </c:pt>
                      <c:pt idx="247">
                        <c:v>3.0999999999999999E-3</c:v>
                      </c:pt>
                      <c:pt idx="248">
                        <c:v>-1.15E-2</c:v>
                      </c:pt>
                      <c:pt idx="249">
                        <c:v>-9.7000000000000003E-3</c:v>
                      </c:pt>
                      <c:pt idx="250">
                        <c:v>-2.7000000000000001E-3</c:v>
                      </c:pt>
                      <c:pt idx="251">
                        <c:v>8.5000000000000006E-3</c:v>
                      </c:pt>
                      <c:pt idx="252">
                        <c:v>1.1599999999999999E-2</c:v>
                      </c:pt>
                      <c:pt idx="253">
                        <c:v>1.2800000000000001E-2</c:v>
                      </c:pt>
                      <c:pt idx="254">
                        <c:v>1.0800000000000001E-2</c:v>
                      </c:pt>
                      <c:pt idx="255">
                        <c:v>-8.9999999999999998E-4</c:v>
                      </c:pt>
                      <c:pt idx="256">
                        <c:v>3.3E-3</c:v>
                      </c:pt>
                      <c:pt idx="257">
                        <c:v>2.5999999999999999E-3</c:v>
                      </c:pt>
                      <c:pt idx="258">
                        <c:v>-2.8999999999999998E-3</c:v>
                      </c:pt>
                      <c:pt idx="259">
                        <c:v>4.1999999999999997E-3</c:v>
                      </c:pt>
                      <c:pt idx="260">
                        <c:v>1.5299999999999999E-2</c:v>
                      </c:pt>
                      <c:pt idx="261">
                        <c:v>1.67E-2</c:v>
                      </c:pt>
                      <c:pt idx="262">
                        <c:v>1.4500000000000001E-2</c:v>
                      </c:pt>
                      <c:pt idx="263">
                        <c:v>2.8500000000000001E-2</c:v>
                      </c:pt>
                      <c:pt idx="264">
                        <c:v>1.9099999999999999E-2</c:v>
                      </c:pt>
                      <c:pt idx="265">
                        <c:v>-1.47E-2</c:v>
                      </c:pt>
                      <c:pt idx="266">
                        <c:v>-9.9000000000000008E-3</c:v>
                      </c:pt>
                      <c:pt idx="267">
                        <c:v>-5.1999999999999998E-3</c:v>
                      </c:pt>
                      <c:pt idx="268">
                        <c:v>-1.83E-2</c:v>
                      </c:pt>
                      <c:pt idx="269">
                        <c:v>-9.4000000000000004E-3</c:v>
                      </c:pt>
                      <c:pt idx="270">
                        <c:v>4.3E-3</c:v>
                      </c:pt>
                      <c:pt idx="271">
                        <c:v>-8.9999999999999993E-3</c:v>
                      </c:pt>
                      <c:pt idx="272">
                        <c:v>-1.6199999999999999E-2</c:v>
                      </c:pt>
                      <c:pt idx="273">
                        <c:v>4.7000000000000002E-3</c:v>
                      </c:pt>
                      <c:pt idx="274">
                        <c:v>1.4E-3</c:v>
                      </c:pt>
                      <c:pt idx="275">
                        <c:v>-1.2E-2</c:v>
                      </c:pt>
                      <c:pt idx="276">
                        <c:v>2.5000000000000001E-3</c:v>
                      </c:pt>
                      <c:pt idx="277">
                        <c:v>1.38E-2</c:v>
                      </c:pt>
                      <c:pt idx="278">
                        <c:v>1.7100000000000001E-2</c:v>
                      </c:pt>
                      <c:pt idx="279">
                        <c:v>-1.6500000000000001E-2</c:v>
                      </c:pt>
                      <c:pt idx="280">
                        <c:v>-2.29E-2</c:v>
                      </c:pt>
                      <c:pt idx="281">
                        <c:v>-1E-4</c:v>
                      </c:pt>
                      <c:pt idx="282">
                        <c:v>-6.1999999999999998E-3</c:v>
                      </c:pt>
                      <c:pt idx="283">
                        <c:v>-1.54E-2</c:v>
                      </c:pt>
                      <c:pt idx="284">
                        <c:v>-1.9300000000000001E-2</c:v>
                      </c:pt>
                      <c:pt idx="285">
                        <c:v>5.1000000000000004E-3</c:v>
                      </c:pt>
                      <c:pt idx="286">
                        <c:v>8.3999999999999995E-3</c:v>
                      </c:pt>
                      <c:pt idx="287">
                        <c:v>-1.0500000000000001E-2</c:v>
                      </c:pt>
                      <c:pt idx="288">
                        <c:v>-6.7999999999999996E-3</c:v>
                      </c:pt>
                      <c:pt idx="289">
                        <c:v>2.3999999999999998E-3</c:v>
                      </c:pt>
                      <c:pt idx="290">
                        <c:v>5.7000000000000002E-3</c:v>
                      </c:pt>
                      <c:pt idx="291">
                        <c:v>3.7000000000000002E-3</c:v>
                      </c:pt>
                      <c:pt idx="292">
                        <c:v>-4.0000000000000001E-3</c:v>
                      </c:pt>
                      <c:pt idx="293">
                        <c:v>6.3E-3</c:v>
                      </c:pt>
                      <c:pt idx="294">
                        <c:v>9.5999999999999992E-3</c:v>
                      </c:pt>
                      <c:pt idx="295">
                        <c:v>8.9999999999999998E-4</c:v>
                      </c:pt>
                      <c:pt idx="296">
                        <c:v>3.3E-3</c:v>
                      </c:pt>
                      <c:pt idx="297">
                        <c:v>-5.0000000000000001E-4</c:v>
                      </c:pt>
                      <c:pt idx="298">
                        <c:v>-3.0999999999999999E-3</c:v>
                      </c:pt>
                      <c:pt idx="299">
                        <c:v>-2.9999999999999997E-4</c:v>
                      </c:pt>
                      <c:pt idx="300">
                        <c:v>6.1000000000000004E-3</c:v>
                      </c:pt>
                      <c:pt idx="301">
                        <c:v>6.1999999999999998E-3</c:v>
                      </c:pt>
                      <c:pt idx="302">
                        <c:v>3.2000000000000002E-3</c:v>
                      </c:pt>
                      <c:pt idx="303">
                        <c:v>-1.2999999999999999E-3</c:v>
                      </c:pt>
                      <c:pt idx="304">
                        <c:v>-4.7000000000000002E-3</c:v>
                      </c:pt>
                      <c:pt idx="305">
                        <c:v>5.4000000000000003E-3</c:v>
                      </c:pt>
                      <c:pt idx="306">
                        <c:v>5.5999999999999999E-3</c:v>
                      </c:pt>
                      <c:pt idx="307">
                        <c:v>5.4999999999999997E-3</c:v>
                      </c:pt>
                      <c:pt idx="308">
                        <c:v>3.2000000000000002E-3</c:v>
                      </c:pt>
                      <c:pt idx="309">
                        <c:v>1.03E-2</c:v>
                      </c:pt>
                      <c:pt idx="310">
                        <c:v>1.7500000000000002E-2</c:v>
                      </c:pt>
                      <c:pt idx="311">
                        <c:v>9.7000000000000003E-3</c:v>
                      </c:pt>
                      <c:pt idx="312">
                        <c:v>-6.9999999999999999E-4</c:v>
                      </c:pt>
                      <c:pt idx="313">
                        <c:v>1.1999999999999999E-3</c:v>
                      </c:pt>
                      <c:pt idx="314">
                        <c:v>4.4000000000000003E-3</c:v>
                      </c:pt>
                      <c:pt idx="315">
                        <c:v>-1.9400000000000001E-2</c:v>
                      </c:pt>
                      <c:pt idx="316">
                        <c:v>-5.7000000000000002E-3</c:v>
                      </c:pt>
                      <c:pt idx="317">
                        <c:v>9.1999999999999998E-3</c:v>
                      </c:pt>
                      <c:pt idx="318">
                        <c:v>-4.7999999999999996E-3</c:v>
                      </c:pt>
                      <c:pt idx="319">
                        <c:v>2.3999999999999998E-3</c:v>
                      </c:pt>
                      <c:pt idx="320">
                        <c:v>0.01</c:v>
                      </c:pt>
                      <c:pt idx="321">
                        <c:v>-2.5999999999999999E-3</c:v>
                      </c:pt>
                      <c:pt idx="322">
                        <c:v>5.4999999999999997E-3</c:v>
                      </c:pt>
                      <c:pt idx="323">
                        <c:v>1.0999999999999999E-2</c:v>
                      </c:pt>
                      <c:pt idx="324">
                        <c:v>1.6400000000000001E-2</c:v>
                      </c:pt>
                      <c:pt idx="325">
                        <c:v>1.24E-2</c:v>
                      </c:pt>
                      <c:pt idx="326">
                        <c:v>-8.8000000000000005E-3</c:v>
                      </c:pt>
                      <c:pt idx="327">
                        <c:v>-1.49E-2</c:v>
                      </c:pt>
                      <c:pt idx="328">
                        <c:v>-7.1999999999999998E-3</c:v>
                      </c:pt>
                      <c:pt idx="329">
                        <c:v>-4.7999999999999996E-3</c:v>
                      </c:pt>
                      <c:pt idx="330">
                        <c:v>2.3999999999999998E-3</c:v>
                      </c:pt>
                      <c:pt idx="331">
                        <c:v>3.5999999999999999E-3</c:v>
                      </c:pt>
                      <c:pt idx="332">
                        <c:v>-2.3999999999999998E-3</c:v>
                      </c:pt>
                      <c:pt idx="333">
                        <c:v>-6.9999999999999999E-4</c:v>
                      </c:pt>
                      <c:pt idx="334">
                        <c:v>1E-4</c:v>
                      </c:pt>
                      <c:pt idx="335">
                        <c:v>8.2000000000000007E-3</c:v>
                      </c:pt>
                      <c:pt idx="336">
                        <c:v>1.5E-3</c:v>
                      </c:pt>
                      <c:pt idx="337">
                        <c:v>-1.6000000000000001E-3</c:v>
                      </c:pt>
                      <c:pt idx="338">
                        <c:v>3.5999999999999999E-3</c:v>
                      </c:pt>
                      <c:pt idx="339">
                        <c:v>5.9999999999999995E-4</c:v>
                      </c:pt>
                      <c:pt idx="340">
                        <c:v>1.2200000000000001E-2</c:v>
                      </c:pt>
                      <c:pt idx="341">
                        <c:v>0.01</c:v>
                      </c:pt>
                      <c:pt idx="342">
                        <c:v>-5.0000000000000001E-4</c:v>
                      </c:pt>
                      <c:pt idx="343">
                        <c:v>1.52E-2</c:v>
                      </c:pt>
                      <c:pt idx="344">
                        <c:v>1.4200000000000001E-2</c:v>
                      </c:pt>
                      <c:pt idx="345">
                        <c:v>1.6000000000000001E-3</c:v>
                      </c:pt>
                      <c:pt idx="346">
                        <c:v>-8.5000000000000006E-3</c:v>
                      </c:pt>
                      <c:pt idx="347">
                        <c:v>-9.9000000000000008E-3</c:v>
                      </c:pt>
                      <c:pt idx="348">
                        <c:v>3.0000000000000001E-3</c:v>
                      </c:pt>
                      <c:pt idx="349">
                        <c:v>9.9000000000000008E-3</c:v>
                      </c:pt>
                      <c:pt idx="350">
                        <c:v>6.1999999999999998E-3</c:v>
                      </c:pt>
                      <c:pt idx="351">
                        <c:v>8.0999999999999996E-3</c:v>
                      </c:pt>
                      <c:pt idx="352">
                        <c:v>2.4299999999999999E-2</c:v>
                      </c:pt>
                      <c:pt idx="353">
                        <c:v>1.5299999999999999E-2</c:v>
                      </c:pt>
                      <c:pt idx="354">
                        <c:v>-8.6999999999999994E-3</c:v>
                      </c:pt>
                      <c:pt idx="355">
                        <c:v>3.0000000000000001E-3</c:v>
                      </c:pt>
                      <c:pt idx="356">
                        <c:v>9.5999999999999992E-3</c:v>
                      </c:pt>
                      <c:pt idx="357">
                        <c:v>8.0000000000000004E-4</c:v>
                      </c:pt>
                      <c:pt idx="358">
                        <c:v>-1.24E-2</c:v>
                      </c:pt>
                      <c:pt idx="359">
                        <c:v>-1.4800000000000001E-2</c:v>
                      </c:pt>
                      <c:pt idx="360">
                        <c:v>1.38E-2</c:v>
                      </c:pt>
                      <c:pt idx="361">
                        <c:v>2.23E-2</c:v>
                      </c:pt>
                      <c:pt idx="362">
                        <c:v>1.14E-2</c:v>
                      </c:pt>
                      <c:pt idx="363">
                        <c:v>1.2699999999999999E-2</c:v>
                      </c:pt>
                      <c:pt idx="364">
                        <c:v>4.0000000000000001E-3</c:v>
                      </c:pt>
                      <c:pt idx="365">
                        <c:v>-5.1999999999999998E-3</c:v>
                      </c:pt>
                      <c:pt idx="366">
                        <c:v>4.7999999999999996E-3</c:v>
                      </c:pt>
                      <c:pt idx="367">
                        <c:v>8.3999999999999995E-3</c:v>
                      </c:pt>
                      <c:pt idx="368">
                        <c:v>1.2500000000000001E-2</c:v>
                      </c:pt>
                      <c:pt idx="369">
                        <c:v>1.6299999999999999E-2</c:v>
                      </c:pt>
                      <c:pt idx="370">
                        <c:v>4.2000000000000003E-2</c:v>
                      </c:pt>
                      <c:pt idx="371">
                        <c:v>8.0999999999999996E-3</c:v>
                      </c:pt>
                      <c:pt idx="372">
                        <c:v>-2.3E-2</c:v>
                      </c:pt>
                      <c:pt idx="373">
                        <c:v>2.3E-3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B25E-4940-BD63-F607979D735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Mini'!$I$1</c15:sqref>
                        </c15:formulaRef>
                      </c:ext>
                    </c:extLst>
                    <c:strCache>
                      <c:ptCount val="1"/>
                      <c:pt idx="0">
                        <c:v>3d Price Move</c:v>
                      </c:pt>
                    </c:strCache>
                  </c:strRef>
                </c:tx>
                <c:spPr>
                  <a:ln w="317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Mini'!$I$2:$I$375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3.5200000000000002E-2</c:v>
                      </c:pt>
                      <c:pt idx="1">
                        <c:v>3.5700000000000003E-2</c:v>
                      </c:pt>
                      <c:pt idx="2">
                        <c:v>1.8499999999999999E-2</c:v>
                      </c:pt>
                      <c:pt idx="3">
                        <c:v>2.4899999999999999E-2</c:v>
                      </c:pt>
                      <c:pt idx="4">
                        <c:v>1.2800000000000001E-2</c:v>
                      </c:pt>
                      <c:pt idx="5">
                        <c:v>6.1000000000000004E-3</c:v>
                      </c:pt>
                      <c:pt idx="6">
                        <c:v>1.5900000000000001E-2</c:v>
                      </c:pt>
                      <c:pt idx="7">
                        <c:v>2.8799999999999999E-2</c:v>
                      </c:pt>
                      <c:pt idx="8">
                        <c:v>2.7900000000000001E-2</c:v>
                      </c:pt>
                      <c:pt idx="9">
                        <c:v>1.9599999999999999E-2</c:v>
                      </c:pt>
                      <c:pt idx="10">
                        <c:v>-5.1999999999999998E-3</c:v>
                      </c:pt>
                      <c:pt idx="11">
                        <c:v>1.17E-2</c:v>
                      </c:pt>
                      <c:pt idx="12">
                        <c:v>-3.7000000000000002E-3</c:v>
                      </c:pt>
                      <c:pt idx="13">
                        <c:v>4.2900000000000001E-2</c:v>
                      </c:pt>
                      <c:pt idx="14">
                        <c:v>2.52E-2</c:v>
                      </c:pt>
                      <c:pt idx="15">
                        <c:v>4.8000000000000001E-2</c:v>
                      </c:pt>
                      <c:pt idx="16">
                        <c:v>-2.0999999999999999E-3</c:v>
                      </c:pt>
                      <c:pt idx="17">
                        <c:v>-2.5899999999999999E-2</c:v>
                      </c:pt>
                      <c:pt idx="18">
                        <c:v>-3.9399999999999998E-2</c:v>
                      </c:pt>
                      <c:pt idx="19">
                        <c:v>-9.4999999999999998E-3</c:v>
                      </c:pt>
                      <c:pt idx="20">
                        <c:v>3.15E-2</c:v>
                      </c:pt>
                      <c:pt idx="21">
                        <c:v>2.46E-2</c:v>
                      </c:pt>
                      <c:pt idx="22">
                        <c:v>1.9400000000000001E-2</c:v>
                      </c:pt>
                      <c:pt idx="23">
                        <c:v>4.1999999999999997E-3</c:v>
                      </c:pt>
                      <c:pt idx="24">
                        <c:v>-1.52E-2</c:v>
                      </c:pt>
                      <c:pt idx="25">
                        <c:v>-3.9399999999999998E-2</c:v>
                      </c:pt>
                      <c:pt idx="26">
                        <c:v>-1.5900000000000001E-2</c:v>
                      </c:pt>
                      <c:pt idx="27">
                        <c:v>1.17E-2</c:v>
                      </c:pt>
                      <c:pt idx="28">
                        <c:v>3.9399999999999998E-2</c:v>
                      </c:pt>
                      <c:pt idx="29">
                        <c:v>3.1099999999999999E-2</c:v>
                      </c:pt>
                      <c:pt idx="30">
                        <c:v>2.8899999999999999E-2</c:v>
                      </c:pt>
                      <c:pt idx="31">
                        <c:v>3.5700000000000003E-2</c:v>
                      </c:pt>
                      <c:pt idx="32">
                        <c:v>-9.1999999999999998E-3</c:v>
                      </c:pt>
                      <c:pt idx="33">
                        <c:v>-2.8400000000000002E-2</c:v>
                      </c:pt>
                      <c:pt idx="34">
                        <c:v>-1.9900000000000001E-2</c:v>
                      </c:pt>
                      <c:pt idx="35">
                        <c:v>1.14E-2</c:v>
                      </c:pt>
                      <c:pt idx="36">
                        <c:v>9.4999999999999998E-3</c:v>
                      </c:pt>
                      <c:pt idx="37">
                        <c:v>1.0200000000000001E-2</c:v>
                      </c:pt>
                      <c:pt idx="38">
                        <c:v>-1.6999999999999999E-3</c:v>
                      </c:pt>
                      <c:pt idx="39">
                        <c:v>2.2800000000000001E-2</c:v>
                      </c:pt>
                      <c:pt idx="40">
                        <c:v>8.8999999999999999E-3</c:v>
                      </c:pt>
                      <c:pt idx="41">
                        <c:v>5.21E-2</c:v>
                      </c:pt>
                      <c:pt idx="42">
                        <c:v>5.11E-2</c:v>
                      </c:pt>
                      <c:pt idx="43">
                        <c:v>0.1016</c:v>
                      </c:pt>
                      <c:pt idx="44">
                        <c:v>4.99E-2</c:v>
                      </c:pt>
                      <c:pt idx="45">
                        <c:v>8.0299999999999996E-2</c:v>
                      </c:pt>
                      <c:pt idx="46">
                        <c:v>-3.39E-2</c:v>
                      </c:pt>
                      <c:pt idx="47">
                        <c:v>-3.6299999999999999E-2</c:v>
                      </c:pt>
                      <c:pt idx="48">
                        <c:v>-3.0099999999999998E-2</c:v>
                      </c:pt>
                      <c:pt idx="49">
                        <c:v>-1.47E-2</c:v>
                      </c:pt>
                      <c:pt idx="50">
                        <c:v>5.8500000000000003E-2</c:v>
                      </c:pt>
                      <c:pt idx="51">
                        <c:v>3.5299999999999998E-2</c:v>
                      </c:pt>
                      <c:pt idx="52">
                        <c:v>0.17449999999999999</c:v>
                      </c:pt>
                      <c:pt idx="53">
                        <c:v>7.8E-2</c:v>
                      </c:pt>
                      <c:pt idx="54">
                        <c:v>2.0500000000000001E-2</c:v>
                      </c:pt>
                      <c:pt idx="55">
                        <c:v>-7.5399999999999995E-2</c:v>
                      </c:pt>
                      <c:pt idx="56">
                        <c:v>-2.3E-2</c:v>
                      </c:pt>
                      <c:pt idx="57">
                        <c:v>-5.4000000000000003E-3</c:v>
                      </c:pt>
                      <c:pt idx="58">
                        <c:v>-0.1046</c:v>
                      </c:pt>
                      <c:pt idx="59">
                        <c:v>1.0699999999999999E-2</c:v>
                      </c:pt>
                      <c:pt idx="60">
                        <c:v>-0.1182</c:v>
                      </c:pt>
                      <c:pt idx="61">
                        <c:v>-5.9200000000000003E-2</c:v>
                      </c:pt>
                      <c:pt idx="62">
                        <c:v>-0.1014</c:v>
                      </c:pt>
                      <c:pt idx="63">
                        <c:v>-7.5499999999999998E-2</c:v>
                      </c:pt>
                      <c:pt idx="64">
                        <c:v>-4.9700000000000001E-2</c:v>
                      </c:pt>
                      <c:pt idx="65">
                        <c:v>-0.1178</c:v>
                      </c:pt>
                      <c:pt idx="66">
                        <c:v>-1.0999999999999999E-2</c:v>
                      </c:pt>
                      <c:pt idx="67">
                        <c:v>-1.6199999999999999E-2</c:v>
                      </c:pt>
                      <c:pt idx="68">
                        <c:v>5.5500000000000001E-2</c:v>
                      </c:pt>
                      <c:pt idx="69">
                        <c:v>1.35E-2</c:v>
                      </c:pt>
                      <c:pt idx="70">
                        <c:v>-1.4500000000000001E-2</c:v>
                      </c:pt>
                      <c:pt idx="71">
                        <c:v>-5.79E-2</c:v>
                      </c:pt>
                      <c:pt idx="72">
                        <c:v>-8.3500000000000005E-2</c:v>
                      </c:pt>
                      <c:pt idx="73">
                        <c:v>-6.8599999999999994E-2</c:v>
                      </c:pt>
                      <c:pt idx="74">
                        <c:v>-7.0300000000000001E-2</c:v>
                      </c:pt>
                      <c:pt idx="75">
                        <c:v>-4.7500000000000001E-2</c:v>
                      </c:pt>
                      <c:pt idx="76">
                        <c:v>-8.8999999999999999E-3</c:v>
                      </c:pt>
                      <c:pt idx="77">
                        <c:v>-3.5000000000000001E-3</c:v>
                      </c:pt>
                      <c:pt idx="78">
                        <c:v>1.8E-3</c:v>
                      </c:pt>
                      <c:pt idx="79">
                        <c:v>-2.3999999999999998E-3</c:v>
                      </c:pt>
                      <c:pt idx="80">
                        <c:v>1E-4</c:v>
                      </c:pt>
                      <c:pt idx="81">
                        <c:v>7.0000000000000001E-3</c:v>
                      </c:pt>
                      <c:pt idx="82">
                        <c:v>7.3000000000000001E-3</c:v>
                      </c:pt>
                      <c:pt idx="83">
                        <c:v>1.6500000000000001E-2</c:v>
                      </c:pt>
                      <c:pt idx="84">
                        <c:v>3.7000000000000002E-3</c:v>
                      </c:pt>
                      <c:pt idx="85">
                        <c:v>5.4000000000000003E-3</c:v>
                      </c:pt>
                      <c:pt idx="86">
                        <c:v>7.9000000000000008E-3</c:v>
                      </c:pt>
                      <c:pt idx="87">
                        <c:v>3.0700000000000002E-2</c:v>
                      </c:pt>
                      <c:pt idx="88">
                        <c:v>3.44E-2</c:v>
                      </c:pt>
                      <c:pt idx="89">
                        <c:v>3.0000000000000001E-3</c:v>
                      </c:pt>
                      <c:pt idx="90">
                        <c:v>-8.3000000000000001E-3</c:v>
                      </c:pt>
                      <c:pt idx="91">
                        <c:v>-1.6500000000000001E-2</c:v>
                      </c:pt>
                      <c:pt idx="92">
                        <c:v>1.55E-2</c:v>
                      </c:pt>
                      <c:pt idx="93">
                        <c:v>-6.4000000000000003E-3</c:v>
                      </c:pt>
                      <c:pt idx="94">
                        <c:v>-1.44E-2</c:v>
                      </c:pt>
                      <c:pt idx="95">
                        <c:v>-2.4199999999999999E-2</c:v>
                      </c:pt>
                      <c:pt idx="96">
                        <c:v>-7.7999999999999996E-3</c:v>
                      </c:pt>
                      <c:pt idx="97">
                        <c:v>2.9999999999999997E-4</c:v>
                      </c:pt>
                      <c:pt idx="98">
                        <c:v>-1.6000000000000001E-3</c:v>
                      </c:pt>
                      <c:pt idx="99">
                        <c:v>8.9999999999999998E-4</c:v>
                      </c:pt>
                      <c:pt idx="100">
                        <c:v>9.4999999999999998E-3</c:v>
                      </c:pt>
                      <c:pt idx="101">
                        <c:v>1.1299999999999999E-2</c:v>
                      </c:pt>
                      <c:pt idx="102">
                        <c:v>8.0999999999999996E-3</c:v>
                      </c:pt>
                      <c:pt idx="103">
                        <c:v>8.8999999999999999E-3</c:v>
                      </c:pt>
                      <c:pt idx="104">
                        <c:v>3.7000000000000002E-3</c:v>
                      </c:pt>
                      <c:pt idx="105">
                        <c:v>8.9999999999999993E-3</c:v>
                      </c:pt>
                      <c:pt idx="106">
                        <c:v>9.1000000000000004E-3</c:v>
                      </c:pt>
                      <c:pt idx="107">
                        <c:v>0.01</c:v>
                      </c:pt>
                      <c:pt idx="108">
                        <c:v>7.6E-3</c:v>
                      </c:pt>
                      <c:pt idx="109">
                        <c:v>-7.3000000000000001E-3</c:v>
                      </c:pt>
                      <c:pt idx="110">
                        <c:v>3.8999999999999998E-3</c:v>
                      </c:pt>
                      <c:pt idx="111">
                        <c:v>1.4E-3</c:v>
                      </c:pt>
                      <c:pt idx="112">
                        <c:v>1.0999999999999999E-2</c:v>
                      </c:pt>
                      <c:pt idx="113">
                        <c:v>-2E-3</c:v>
                      </c:pt>
                      <c:pt idx="114">
                        <c:v>-4.1999999999999997E-3</c:v>
                      </c:pt>
                      <c:pt idx="115">
                        <c:v>-6.9999999999999999E-4</c:v>
                      </c:pt>
                      <c:pt idx="116">
                        <c:v>3.5999999999999999E-3</c:v>
                      </c:pt>
                      <c:pt idx="117">
                        <c:v>5.3E-3</c:v>
                      </c:pt>
                      <c:pt idx="118">
                        <c:v>0</c:v>
                      </c:pt>
                      <c:pt idx="119">
                        <c:v>4.4000000000000003E-3</c:v>
                      </c:pt>
                      <c:pt idx="120">
                        <c:v>8.8000000000000005E-3</c:v>
                      </c:pt>
                      <c:pt idx="121">
                        <c:v>1.2200000000000001E-2</c:v>
                      </c:pt>
                      <c:pt idx="122">
                        <c:v>4.0000000000000001E-3</c:v>
                      </c:pt>
                      <c:pt idx="123">
                        <c:v>7.1999999999999998E-3</c:v>
                      </c:pt>
                      <c:pt idx="124">
                        <c:v>7.6E-3</c:v>
                      </c:pt>
                      <c:pt idx="125">
                        <c:v>1.6299999999999999E-2</c:v>
                      </c:pt>
                      <c:pt idx="126">
                        <c:v>1.15E-2</c:v>
                      </c:pt>
                      <c:pt idx="127">
                        <c:v>1.0699999999999999E-2</c:v>
                      </c:pt>
                      <c:pt idx="128">
                        <c:v>-1E-3</c:v>
                      </c:pt>
                      <c:pt idx="129">
                        <c:v>5.8999999999999999E-3</c:v>
                      </c:pt>
                      <c:pt idx="130">
                        <c:v>7.6E-3</c:v>
                      </c:pt>
                      <c:pt idx="131">
                        <c:v>1.78E-2</c:v>
                      </c:pt>
                      <c:pt idx="132">
                        <c:v>1.1000000000000001E-3</c:v>
                      </c:pt>
                      <c:pt idx="133">
                        <c:v>-1.04E-2</c:v>
                      </c:pt>
                      <c:pt idx="134">
                        <c:v>-1.9900000000000001E-2</c:v>
                      </c:pt>
                      <c:pt idx="135">
                        <c:v>-1.2500000000000001E-2</c:v>
                      </c:pt>
                      <c:pt idx="136">
                        <c:v>0</c:v>
                      </c:pt>
                      <c:pt idx="137">
                        <c:v>6.7000000000000002E-3</c:v>
                      </c:pt>
                      <c:pt idx="138">
                        <c:v>1.3599999999999999E-2</c:v>
                      </c:pt>
                      <c:pt idx="139">
                        <c:v>1.2800000000000001E-2</c:v>
                      </c:pt>
                      <c:pt idx="140">
                        <c:v>7.6E-3</c:v>
                      </c:pt>
                      <c:pt idx="141">
                        <c:v>-2.2000000000000001E-3</c:v>
                      </c:pt>
                      <c:pt idx="142">
                        <c:v>-5.7000000000000002E-3</c:v>
                      </c:pt>
                      <c:pt idx="143">
                        <c:v>-3.0000000000000001E-3</c:v>
                      </c:pt>
                      <c:pt idx="144">
                        <c:v>6.8999999999999999E-3</c:v>
                      </c:pt>
                      <c:pt idx="145">
                        <c:v>8.5000000000000006E-3</c:v>
                      </c:pt>
                      <c:pt idx="146">
                        <c:v>8.5000000000000006E-3</c:v>
                      </c:pt>
                      <c:pt idx="147">
                        <c:v>3.0999999999999999E-3</c:v>
                      </c:pt>
                      <c:pt idx="148">
                        <c:v>1.6000000000000001E-3</c:v>
                      </c:pt>
                      <c:pt idx="149">
                        <c:v>1.9E-3</c:v>
                      </c:pt>
                      <c:pt idx="150">
                        <c:v>3.8999999999999998E-3</c:v>
                      </c:pt>
                      <c:pt idx="151">
                        <c:v>6.0000000000000001E-3</c:v>
                      </c:pt>
                      <c:pt idx="152">
                        <c:v>3.3E-3</c:v>
                      </c:pt>
                      <c:pt idx="153">
                        <c:v>4.0000000000000001E-3</c:v>
                      </c:pt>
                      <c:pt idx="154">
                        <c:v>1.1900000000000001E-2</c:v>
                      </c:pt>
                      <c:pt idx="155">
                        <c:v>9.1999999999999998E-3</c:v>
                      </c:pt>
                      <c:pt idx="156">
                        <c:v>9.1000000000000004E-3</c:v>
                      </c:pt>
                      <c:pt idx="157">
                        <c:v>-2.0000000000000001E-4</c:v>
                      </c:pt>
                      <c:pt idx="158">
                        <c:v>9.1000000000000004E-3</c:v>
                      </c:pt>
                      <c:pt idx="159">
                        <c:v>1.0500000000000001E-2</c:v>
                      </c:pt>
                      <c:pt idx="160">
                        <c:v>1.01E-2</c:v>
                      </c:pt>
                      <c:pt idx="161">
                        <c:v>8.6E-3</c:v>
                      </c:pt>
                      <c:pt idx="162">
                        <c:v>-6.9999999999999999E-4</c:v>
                      </c:pt>
                      <c:pt idx="163">
                        <c:v>5.8999999999999999E-3</c:v>
                      </c:pt>
                      <c:pt idx="164">
                        <c:v>-1.1999999999999999E-3</c:v>
                      </c:pt>
                      <c:pt idx="165">
                        <c:v>5.0000000000000001E-3</c:v>
                      </c:pt>
                      <c:pt idx="166">
                        <c:v>-3.2000000000000002E-3</c:v>
                      </c:pt>
                      <c:pt idx="167">
                        <c:v>1.0999999999999999E-2</c:v>
                      </c:pt>
                      <c:pt idx="168">
                        <c:v>7.0000000000000001E-3</c:v>
                      </c:pt>
                      <c:pt idx="169">
                        <c:v>1.9300000000000001E-2</c:v>
                      </c:pt>
                      <c:pt idx="170">
                        <c:v>1.5900000000000001E-2</c:v>
                      </c:pt>
                      <c:pt idx="171">
                        <c:v>2.7099999999999999E-2</c:v>
                      </c:pt>
                      <c:pt idx="172">
                        <c:v>1.1999999999999999E-3</c:v>
                      </c:pt>
                      <c:pt idx="173">
                        <c:v>-1.0800000000000001E-2</c:v>
                      </c:pt>
                      <c:pt idx="174">
                        <c:v>-6.6E-3</c:v>
                      </c:pt>
                      <c:pt idx="175">
                        <c:v>1.9800000000000002E-2</c:v>
                      </c:pt>
                      <c:pt idx="176">
                        <c:v>4.4999999999999997E-3</c:v>
                      </c:pt>
                      <c:pt idx="177">
                        <c:v>-2.24E-2</c:v>
                      </c:pt>
                      <c:pt idx="178">
                        <c:v>-2.81E-2</c:v>
                      </c:pt>
                      <c:pt idx="179">
                        <c:v>-1.43E-2</c:v>
                      </c:pt>
                      <c:pt idx="180">
                        <c:v>-2.5999999999999999E-3</c:v>
                      </c:pt>
                      <c:pt idx="181">
                        <c:v>-2.2000000000000001E-3</c:v>
                      </c:pt>
                      <c:pt idx="182">
                        <c:v>-5.4999999999999997E-3</c:v>
                      </c:pt>
                      <c:pt idx="183">
                        <c:v>-1.1000000000000001E-3</c:v>
                      </c:pt>
                      <c:pt idx="184">
                        <c:v>-1.2500000000000001E-2</c:v>
                      </c:pt>
                      <c:pt idx="185">
                        <c:v>-3.8E-3</c:v>
                      </c:pt>
                      <c:pt idx="186">
                        <c:v>2.7000000000000001E-3</c:v>
                      </c:pt>
                      <c:pt idx="187">
                        <c:v>2.3E-3</c:v>
                      </c:pt>
                      <c:pt idx="188">
                        <c:v>-1E-4</c:v>
                      </c:pt>
                      <c:pt idx="189">
                        <c:v>-2.0999999999999999E-3</c:v>
                      </c:pt>
                      <c:pt idx="190">
                        <c:v>-1E-3</c:v>
                      </c:pt>
                      <c:pt idx="191">
                        <c:v>9.4000000000000004E-3</c:v>
                      </c:pt>
                      <c:pt idx="192">
                        <c:v>1.12E-2</c:v>
                      </c:pt>
                      <c:pt idx="193">
                        <c:v>7.1000000000000004E-3</c:v>
                      </c:pt>
                      <c:pt idx="194">
                        <c:v>2.2000000000000001E-3</c:v>
                      </c:pt>
                      <c:pt idx="195">
                        <c:v>1.35E-2</c:v>
                      </c:pt>
                      <c:pt idx="196">
                        <c:v>2.5700000000000001E-2</c:v>
                      </c:pt>
                      <c:pt idx="197">
                        <c:v>1.6199999999999999E-2</c:v>
                      </c:pt>
                      <c:pt idx="198">
                        <c:v>4.7000000000000002E-3</c:v>
                      </c:pt>
                      <c:pt idx="199">
                        <c:v>-7.1000000000000004E-3</c:v>
                      </c:pt>
                      <c:pt idx="200">
                        <c:v>1.21E-2</c:v>
                      </c:pt>
                      <c:pt idx="201">
                        <c:v>2.07E-2</c:v>
                      </c:pt>
                      <c:pt idx="202">
                        <c:v>1.5100000000000001E-2</c:v>
                      </c:pt>
                      <c:pt idx="203">
                        <c:v>1.2E-2</c:v>
                      </c:pt>
                      <c:pt idx="204">
                        <c:v>-1.9400000000000001E-2</c:v>
                      </c:pt>
                      <c:pt idx="205">
                        <c:v>-1.5699999999999999E-2</c:v>
                      </c:pt>
                      <c:pt idx="206">
                        <c:v>-1.4800000000000001E-2</c:v>
                      </c:pt>
                      <c:pt idx="207">
                        <c:v>-5.0000000000000001E-4</c:v>
                      </c:pt>
                      <c:pt idx="208">
                        <c:v>1.3100000000000001E-2</c:v>
                      </c:pt>
                      <c:pt idx="209">
                        <c:v>1.7500000000000002E-2</c:v>
                      </c:pt>
                      <c:pt idx="210">
                        <c:v>2.92E-2</c:v>
                      </c:pt>
                      <c:pt idx="211">
                        <c:v>-1.38E-2</c:v>
                      </c:pt>
                      <c:pt idx="212">
                        <c:v>-1.0999999999999999E-2</c:v>
                      </c:pt>
                      <c:pt idx="213">
                        <c:v>-2.7099999999999999E-2</c:v>
                      </c:pt>
                      <c:pt idx="214">
                        <c:v>-2.7000000000000001E-3</c:v>
                      </c:pt>
                      <c:pt idx="215">
                        <c:v>-1E-4</c:v>
                      </c:pt>
                      <c:pt idx="216">
                        <c:v>1.52E-2</c:v>
                      </c:pt>
                      <c:pt idx="217">
                        <c:v>3.8899999999999997E-2</c:v>
                      </c:pt>
                      <c:pt idx="218">
                        <c:v>-1.77E-2</c:v>
                      </c:pt>
                      <c:pt idx="219">
                        <c:v>-2.5700000000000001E-2</c:v>
                      </c:pt>
                      <c:pt idx="220">
                        <c:v>-5.11E-2</c:v>
                      </c:pt>
                      <c:pt idx="221">
                        <c:v>-2.6499999999999999E-2</c:v>
                      </c:pt>
                      <c:pt idx="222">
                        <c:v>-2.3099999999999999E-2</c:v>
                      </c:pt>
                      <c:pt idx="223">
                        <c:v>-1.4E-2</c:v>
                      </c:pt>
                      <c:pt idx="224">
                        <c:v>1.9E-3</c:v>
                      </c:pt>
                      <c:pt idx="225">
                        <c:v>1E-4</c:v>
                      </c:pt>
                      <c:pt idx="226">
                        <c:v>5.4999999999999997E-3</c:v>
                      </c:pt>
                      <c:pt idx="227">
                        <c:v>5.8999999999999999E-3</c:v>
                      </c:pt>
                      <c:pt idx="228">
                        <c:v>1.49E-2</c:v>
                      </c:pt>
                      <c:pt idx="229">
                        <c:v>3.5000000000000001E-3</c:v>
                      </c:pt>
                      <c:pt idx="230">
                        <c:v>1.2999999999999999E-3</c:v>
                      </c:pt>
                      <c:pt idx="231">
                        <c:v>-0.01</c:v>
                      </c:pt>
                      <c:pt idx="232">
                        <c:v>-6.4999999999999997E-3</c:v>
                      </c:pt>
                      <c:pt idx="233">
                        <c:v>-1.01E-2</c:v>
                      </c:pt>
                      <c:pt idx="234">
                        <c:v>1E-3</c:v>
                      </c:pt>
                      <c:pt idx="235">
                        <c:v>6.6E-3</c:v>
                      </c:pt>
                      <c:pt idx="236">
                        <c:v>1.12E-2</c:v>
                      </c:pt>
                      <c:pt idx="237">
                        <c:v>8.6E-3</c:v>
                      </c:pt>
                      <c:pt idx="238">
                        <c:v>2.3E-3</c:v>
                      </c:pt>
                      <c:pt idx="239">
                        <c:v>-6.1000000000000004E-3</c:v>
                      </c:pt>
                      <c:pt idx="240">
                        <c:v>-7.1999999999999998E-3</c:v>
                      </c:pt>
                      <c:pt idx="241">
                        <c:v>3.7000000000000002E-3</c:v>
                      </c:pt>
                      <c:pt idx="242">
                        <c:v>1.0999999999999999E-2</c:v>
                      </c:pt>
                      <c:pt idx="243">
                        <c:v>1.9E-2</c:v>
                      </c:pt>
                      <c:pt idx="244">
                        <c:v>1.6500000000000001E-2</c:v>
                      </c:pt>
                      <c:pt idx="245">
                        <c:v>1.7000000000000001E-2</c:v>
                      </c:pt>
                      <c:pt idx="246">
                        <c:v>7.6E-3</c:v>
                      </c:pt>
                      <c:pt idx="247">
                        <c:v>-7.1000000000000004E-3</c:v>
                      </c:pt>
                      <c:pt idx="248">
                        <c:v>-1.0999999999999999E-2</c:v>
                      </c:pt>
                      <c:pt idx="249">
                        <c:v>-1.2800000000000001E-2</c:v>
                      </c:pt>
                      <c:pt idx="250">
                        <c:v>6.3E-3</c:v>
                      </c:pt>
                      <c:pt idx="251">
                        <c:v>1.0999999999999999E-2</c:v>
                      </c:pt>
                      <c:pt idx="252">
                        <c:v>2.1999999999999999E-2</c:v>
                      </c:pt>
                      <c:pt idx="253">
                        <c:v>1.3299999999999999E-2</c:v>
                      </c:pt>
                      <c:pt idx="254">
                        <c:v>9.4000000000000004E-3</c:v>
                      </c:pt>
                      <c:pt idx="255">
                        <c:v>3.8E-3</c:v>
                      </c:pt>
                      <c:pt idx="256">
                        <c:v>1.1999999999999999E-3</c:v>
                      </c:pt>
                      <c:pt idx="257">
                        <c:v>1.8E-3</c:v>
                      </c:pt>
                      <c:pt idx="258">
                        <c:v>2.0999999999999999E-3</c:v>
                      </c:pt>
                      <c:pt idx="259">
                        <c:v>1.4500000000000001E-2</c:v>
                      </c:pt>
                      <c:pt idx="260">
                        <c:v>2.1700000000000001E-2</c:v>
                      </c:pt>
                      <c:pt idx="261">
                        <c:v>2.5000000000000001E-2</c:v>
                      </c:pt>
                      <c:pt idx="262">
                        <c:v>3.5000000000000003E-2</c:v>
                      </c:pt>
                      <c:pt idx="263">
                        <c:v>2.7300000000000001E-2</c:v>
                      </c:pt>
                      <c:pt idx="264">
                        <c:v>5.1999999999999998E-3</c:v>
                      </c:pt>
                      <c:pt idx="265">
                        <c:v>-1.0999999999999999E-2</c:v>
                      </c:pt>
                      <c:pt idx="266">
                        <c:v>-1.8700000000000001E-2</c:v>
                      </c:pt>
                      <c:pt idx="267">
                        <c:v>-1.46E-2</c:v>
                      </c:pt>
                      <c:pt idx="268">
                        <c:v>-1.83E-2</c:v>
                      </c:pt>
                      <c:pt idx="269">
                        <c:v>-5.1000000000000004E-3</c:v>
                      </c:pt>
                      <c:pt idx="270">
                        <c:v>-8.9999999999999993E-3</c:v>
                      </c:pt>
                      <c:pt idx="271">
                        <c:v>-1.2E-2</c:v>
                      </c:pt>
                      <c:pt idx="272">
                        <c:v>-8.6E-3</c:v>
                      </c:pt>
                      <c:pt idx="273">
                        <c:v>-1.6000000000000001E-3</c:v>
                      </c:pt>
                      <c:pt idx="274">
                        <c:v>-4.3E-3</c:v>
                      </c:pt>
                      <c:pt idx="275">
                        <c:v>-3.8999999999999998E-3</c:v>
                      </c:pt>
                      <c:pt idx="276">
                        <c:v>8.0000000000000002E-3</c:v>
                      </c:pt>
                      <c:pt idx="277">
                        <c:v>2.5499999999999998E-2</c:v>
                      </c:pt>
                      <c:pt idx="278">
                        <c:v>-1.11E-2</c:v>
                      </c:pt>
                      <c:pt idx="279">
                        <c:v>-1.17E-2</c:v>
                      </c:pt>
                      <c:pt idx="280">
                        <c:v>-2.7799999999999998E-2</c:v>
                      </c:pt>
                      <c:pt idx="281">
                        <c:v>-1.2999999999999999E-3</c:v>
                      </c:pt>
                      <c:pt idx="282">
                        <c:v>-2.0400000000000001E-2</c:v>
                      </c:pt>
                      <c:pt idx="283">
                        <c:v>-2.0400000000000001E-2</c:v>
                      </c:pt>
                      <c:pt idx="284">
                        <c:v>-9.1999999999999998E-3</c:v>
                      </c:pt>
                      <c:pt idx="285">
                        <c:v>3.3E-3</c:v>
                      </c:pt>
                      <c:pt idx="286">
                        <c:v>-2.9999999999999997E-4</c:v>
                      </c:pt>
                      <c:pt idx="287">
                        <c:v>-8.6999999999999994E-3</c:v>
                      </c:pt>
                      <c:pt idx="288">
                        <c:v>-6.3E-3</c:v>
                      </c:pt>
                      <c:pt idx="289">
                        <c:v>7.6E-3</c:v>
                      </c:pt>
                      <c:pt idx="290">
                        <c:v>4.1999999999999997E-3</c:v>
                      </c:pt>
                      <c:pt idx="291">
                        <c:v>1.1999999999999999E-3</c:v>
                      </c:pt>
                      <c:pt idx="292">
                        <c:v>4.7000000000000002E-3</c:v>
                      </c:pt>
                      <c:pt idx="293">
                        <c:v>7.1000000000000004E-3</c:v>
                      </c:pt>
                      <c:pt idx="294">
                        <c:v>9.5999999999999992E-3</c:v>
                      </c:pt>
                      <c:pt idx="295">
                        <c:v>4.1000000000000003E-3</c:v>
                      </c:pt>
                      <c:pt idx="296">
                        <c:v>-5.0000000000000001E-4</c:v>
                      </c:pt>
                      <c:pt idx="297">
                        <c:v>2.0000000000000001E-4</c:v>
                      </c:pt>
                      <c:pt idx="298">
                        <c:v>-4.1000000000000003E-3</c:v>
                      </c:pt>
                      <c:pt idx="299">
                        <c:v>6.7999999999999996E-3</c:v>
                      </c:pt>
                      <c:pt idx="300">
                        <c:v>5.1999999999999998E-3</c:v>
                      </c:pt>
                      <c:pt idx="301">
                        <c:v>1.04E-2</c:v>
                      </c:pt>
                      <c:pt idx="302">
                        <c:v>-2.2000000000000001E-3</c:v>
                      </c:pt>
                      <c:pt idx="303">
                        <c:v>-5.0000000000000001E-4</c:v>
                      </c:pt>
                      <c:pt idx="304">
                        <c:v>-1E-4</c:v>
                      </c:pt>
                      <c:pt idx="305">
                        <c:v>6.4000000000000003E-3</c:v>
                      </c:pt>
                      <c:pt idx="306">
                        <c:v>1.01E-2</c:v>
                      </c:pt>
                      <c:pt idx="307">
                        <c:v>4.3E-3</c:v>
                      </c:pt>
                      <c:pt idx="308">
                        <c:v>1.4800000000000001E-2</c:v>
                      </c:pt>
                      <c:pt idx="309">
                        <c:v>1.6299999999999999E-2</c:v>
                      </c:pt>
                      <c:pt idx="310">
                        <c:v>2.1299999999999999E-2</c:v>
                      </c:pt>
                      <c:pt idx="311">
                        <c:v>5.1999999999999998E-3</c:v>
                      </c:pt>
                      <c:pt idx="312">
                        <c:v>5.0000000000000001E-3</c:v>
                      </c:pt>
                      <c:pt idx="313">
                        <c:v>-1E-4</c:v>
                      </c:pt>
                      <c:pt idx="314">
                        <c:v>-1.38E-2</c:v>
                      </c:pt>
                      <c:pt idx="315">
                        <c:v>-7.1000000000000004E-3</c:v>
                      </c:pt>
                      <c:pt idx="316">
                        <c:v>-9.1000000000000004E-3</c:v>
                      </c:pt>
                      <c:pt idx="317">
                        <c:v>7.7000000000000002E-3</c:v>
                      </c:pt>
                      <c:pt idx="318">
                        <c:v>-1E-3</c:v>
                      </c:pt>
                      <c:pt idx="319">
                        <c:v>8.6E-3</c:v>
                      </c:pt>
                      <c:pt idx="320">
                        <c:v>7.4000000000000003E-3</c:v>
                      </c:pt>
                      <c:pt idx="321">
                        <c:v>5.4999999999999997E-3</c:v>
                      </c:pt>
                      <c:pt idx="322">
                        <c:v>8.3999999999999995E-3</c:v>
                      </c:pt>
                      <c:pt idx="323">
                        <c:v>2.46E-2</c:v>
                      </c:pt>
                      <c:pt idx="324">
                        <c:v>1.5299999999999999E-2</c:v>
                      </c:pt>
                      <c:pt idx="325">
                        <c:v>4.4999999999999997E-3</c:v>
                      </c:pt>
                      <c:pt idx="326">
                        <c:v>-1.5900000000000001E-2</c:v>
                      </c:pt>
                      <c:pt idx="327">
                        <c:v>-1.49E-2</c:v>
                      </c:pt>
                      <c:pt idx="328">
                        <c:v>-1.1900000000000001E-2</c:v>
                      </c:pt>
                      <c:pt idx="329">
                        <c:v>2.3999999999999998E-3</c:v>
                      </c:pt>
                      <c:pt idx="330">
                        <c:v>-1.2999999999999999E-3</c:v>
                      </c:pt>
                      <c:pt idx="331">
                        <c:v>4.7999999999999996E-3</c:v>
                      </c:pt>
                      <c:pt idx="332">
                        <c:v>-4.4000000000000003E-3</c:v>
                      </c:pt>
                      <c:pt idx="333">
                        <c:v>1.2999999999999999E-3</c:v>
                      </c:pt>
                      <c:pt idx="334">
                        <c:v>6.1999999999999998E-3</c:v>
                      </c:pt>
                      <c:pt idx="335">
                        <c:v>3.5999999999999999E-3</c:v>
                      </c:pt>
                      <c:pt idx="336">
                        <c:v>4.4999999999999997E-3</c:v>
                      </c:pt>
                      <c:pt idx="337">
                        <c:v>-1E-3</c:v>
                      </c:pt>
                      <c:pt idx="338">
                        <c:v>3.5999999999999999E-3</c:v>
                      </c:pt>
                      <c:pt idx="339">
                        <c:v>1.2800000000000001E-2</c:v>
                      </c:pt>
                      <c:pt idx="340">
                        <c:v>0.01</c:v>
                      </c:pt>
                      <c:pt idx="341">
                        <c:v>1.17E-2</c:v>
                      </c:pt>
                      <c:pt idx="342">
                        <c:v>1.2999999999999999E-2</c:v>
                      </c:pt>
                      <c:pt idx="343">
                        <c:v>1.6E-2</c:v>
                      </c:pt>
                      <c:pt idx="344">
                        <c:v>1.5100000000000001E-2</c:v>
                      </c:pt>
                      <c:pt idx="345">
                        <c:v>-7.7999999999999996E-3</c:v>
                      </c:pt>
                      <c:pt idx="346">
                        <c:v>-9.1000000000000004E-3</c:v>
                      </c:pt>
                      <c:pt idx="347">
                        <c:v>-6.3E-3</c:v>
                      </c:pt>
                      <c:pt idx="348">
                        <c:v>9.2999999999999992E-3</c:v>
                      </c:pt>
                      <c:pt idx="349">
                        <c:v>9.7999999999999997E-3</c:v>
                      </c:pt>
                      <c:pt idx="350">
                        <c:v>1.44E-2</c:v>
                      </c:pt>
                      <c:pt idx="351">
                        <c:v>2.4199999999999999E-2</c:v>
                      </c:pt>
                      <c:pt idx="352">
                        <c:v>2.3699999999999999E-2</c:v>
                      </c:pt>
                      <c:pt idx="353">
                        <c:v>7.1000000000000004E-3</c:v>
                      </c:pt>
                      <c:pt idx="354">
                        <c:v>2.3999999999999998E-3</c:v>
                      </c:pt>
                      <c:pt idx="355">
                        <c:v>1.4E-3</c:v>
                      </c:pt>
                      <c:pt idx="356">
                        <c:v>1.2E-2</c:v>
                      </c:pt>
                      <c:pt idx="357">
                        <c:v>-1.4E-2</c:v>
                      </c:pt>
                      <c:pt idx="358">
                        <c:v>-1.24E-2</c:v>
                      </c:pt>
                      <c:pt idx="359">
                        <c:v>-1.1999999999999999E-3</c:v>
                      </c:pt>
                      <c:pt idx="360">
                        <c:v>2.23E-2</c:v>
                      </c:pt>
                      <c:pt idx="361">
                        <c:v>2.53E-2</c:v>
                      </c:pt>
                      <c:pt idx="362">
                        <c:v>2.12E-2</c:v>
                      </c:pt>
                      <c:pt idx="363">
                        <c:v>7.0000000000000001E-3</c:v>
                      </c:pt>
                      <c:pt idx="364">
                        <c:v>4.4000000000000003E-3</c:v>
                      </c:pt>
                      <c:pt idx="365">
                        <c:v>-8.0000000000000004E-4</c:v>
                      </c:pt>
                      <c:pt idx="366">
                        <c:v>8.6999999999999994E-3</c:v>
                      </c:pt>
                      <c:pt idx="367">
                        <c:v>1.7100000000000001E-2</c:v>
                      </c:pt>
                      <c:pt idx="368">
                        <c:v>2.0199999999999999E-2</c:v>
                      </c:pt>
                      <c:pt idx="369">
                        <c:v>5.0999999999999997E-2</c:v>
                      </c:pt>
                      <c:pt idx="370">
                        <c:v>1.5699999999999999E-2</c:v>
                      </c:pt>
                      <c:pt idx="371">
                        <c:v>1.04E-2</c:v>
                      </c:pt>
                      <c:pt idx="372">
                        <c:v>-2.3E-2</c:v>
                      </c:pt>
                      <c:pt idx="373">
                        <c:v>1.01E-2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B25E-4940-BD63-F607979D735B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Mini'!$J$1</c15:sqref>
                        </c15:formulaRef>
                      </c:ext>
                    </c:extLst>
                    <c:strCache>
                      <c:ptCount val="1"/>
                      <c:pt idx="0">
                        <c:v>MM Coverage</c:v>
                      </c:pt>
                    </c:strCache>
                  </c:strRef>
                </c:tx>
                <c:spPr>
                  <a:ln w="317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Mini'!$J$2:$J$375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7.5300000000000006E-2</c:v>
                      </c:pt>
                      <c:pt idx="1">
                        <c:v>7.7200000000000005E-2</c:v>
                      </c:pt>
                      <c:pt idx="2">
                        <c:v>7.6999999999999999E-2</c:v>
                      </c:pt>
                      <c:pt idx="3">
                        <c:v>7.8E-2</c:v>
                      </c:pt>
                      <c:pt idx="4">
                        <c:v>7.8600000000000003E-2</c:v>
                      </c:pt>
                      <c:pt idx="5">
                        <c:v>7.8899999999999998E-2</c:v>
                      </c:pt>
                      <c:pt idx="6">
                        <c:v>7.9000000000000001E-2</c:v>
                      </c:pt>
                      <c:pt idx="7">
                        <c:v>7.9100000000000004E-2</c:v>
                      </c:pt>
                      <c:pt idx="8">
                        <c:v>8.0100000000000005E-2</c:v>
                      </c:pt>
                      <c:pt idx="9">
                        <c:v>8.1299999999999997E-2</c:v>
                      </c:pt>
                      <c:pt idx="10">
                        <c:v>8.1299999999999997E-2</c:v>
                      </c:pt>
                      <c:pt idx="11">
                        <c:v>8.1699999999999995E-2</c:v>
                      </c:pt>
                      <c:pt idx="12">
                        <c:v>8.0799999999999997E-2</c:v>
                      </c:pt>
                      <c:pt idx="13">
                        <c:v>8.2199999999999995E-2</c:v>
                      </c:pt>
                      <c:pt idx="14">
                        <c:v>8.14E-2</c:v>
                      </c:pt>
                      <c:pt idx="15">
                        <c:v>8.43E-2</c:v>
                      </c:pt>
                      <c:pt idx="16">
                        <c:v>8.43E-2</c:v>
                      </c:pt>
                      <c:pt idx="17">
                        <c:v>8.5300000000000001E-2</c:v>
                      </c:pt>
                      <c:pt idx="18">
                        <c:v>8.4099999999999994E-2</c:v>
                      </c:pt>
                      <c:pt idx="19">
                        <c:v>8.2100000000000006E-2</c:v>
                      </c:pt>
                      <c:pt idx="20">
                        <c:v>8.2000000000000003E-2</c:v>
                      </c:pt>
                      <c:pt idx="21">
                        <c:v>8.3299999999999999E-2</c:v>
                      </c:pt>
                      <c:pt idx="22">
                        <c:v>8.4699999999999998E-2</c:v>
                      </c:pt>
                      <c:pt idx="23">
                        <c:v>8.4000000000000005E-2</c:v>
                      </c:pt>
                      <c:pt idx="24">
                        <c:v>8.4900000000000003E-2</c:v>
                      </c:pt>
                      <c:pt idx="25">
                        <c:v>8.5099999999999995E-2</c:v>
                      </c:pt>
                      <c:pt idx="26">
                        <c:v>8.2699999999999996E-2</c:v>
                      </c:pt>
                      <c:pt idx="27">
                        <c:v>8.1600000000000006E-2</c:v>
                      </c:pt>
                      <c:pt idx="28">
                        <c:v>8.3699999999999997E-2</c:v>
                      </c:pt>
                      <c:pt idx="29">
                        <c:v>8.3699999999999997E-2</c:v>
                      </c:pt>
                      <c:pt idx="30">
                        <c:v>8.48E-2</c:v>
                      </c:pt>
                      <c:pt idx="31">
                        <c:v>8.6300000000000002E-2</c:v>
                      </c:pt>
                      <c:pt idx="32">
                        <c:v>8.6099999999999996E-2</c:v>
                      </c:pt>
                      <c:pt idx="33">
                        <c:v>8.7800000000000003E-2</c:v>
                      </c:pt>
                      <c:pt idx="34">
                        <c:v>8.5500000000000007E-2</c:v>
                      </c:pt>
                      <c:pt idx="35">
                        <c:v>8.3599999999999994E-2</c:v>
                      </c:pt>
                      <c:pt idx="36">
                        <c:v>8.6099999999999996E-2</c:v>
                      </c:pt>
                      <c:pt idx="37">
                        <c:v>8.6499999999999994E-2</c:v>
                      </c:pt>
                      <c:pt idx="38">
                        <c:v>8.4400000000000003E-2</c:v>
                      </c:pt>
                      <c:pt idx="39">
                        <c:v>8.6999999999999994E-2</c:v>
                      </c:pt>
                      <c:pt idx="40">
                        <c:v>8.6300000000000002E-2</c:v>
                      </c:pt>
                      <c:pt idx="41">
                        <c:v>8.6300000000000002E-2</c:v>
                      </c:pt>
                      <c:pt idx="42">
                        <c:v>8.7800000000000003E-2</c:v>
                      </c:pt>
                      <c:pt idx="43">
                        <c:v>9.0800000000000006E-2</c:v>
                      </c:pt>
                      <c:pt idx="44">
                        <c:v>9.0800000000000006E-2</c:v>
                      </c:pt>
                      <c:pt idx="45">
                        <c:v>9.6699999999999994E-2</c:v>
                      </c:pt>
                      <c:pt idx="46">
                        <c:v>9.5399999999999999E-2</c:v>
                      </c:pt>
                      <c:pt idx="47">
                        <c:v>9.8000000000000004E-2</c:v>
                      </c:pt>
                      <c:pt idx="48">
                        <c:v>9.3399999999999997E-2</c:v>
                      </c:pt>
                      <c:pt idx="49">
                        <c:v>9.1899999999999996E-2</c:v>
                      </c:pt>
                      <c:pt idx="50">
                        <c:v>9.5100000000000004E-2</c:v>
                      </c:pt>
                      <c:pt idx="51">
                        <c:v>9.1999999999999998E-2</c:v>
                      </c:pt>
                      <c:pt idx="52">
                        <c:v>9.7299999999999998E-2</c:v>
                      </c:pt>
                      <c:pt idx="53">
                        <c:v>9.8400000000000001E-2</c:v>
                      </c:pt>
                      <c:pt idx="54">
                        <c:v>0.1081</c:v>
                      </c:pt>
                      <c:pt idx="55">
                        <c:v>0.10489999999999999</c:v>
                      </c:pt>
                      <c:pt idx="56">
                        <c:v>9.9900000000000003E-2</c:v>
                      </c:pt>
                      <c:pt idx="57">
                        <c:v>8.7800000000000003E-2</c:v>
                      </c:pt>
                      <c:pt idx="58">
                        <c:v>8.5000000000000006E-2</c:v>
                      </c:pt>
                      <c:pt idx="59">
                        <c:v>7.4499999999999997E-2</c:v>
                      </c:pt>
                      <c:pt idx="60">
                        <c:v>6.6799999999999998E-2</c:v>
                      </c:pt>
                      <c:pt idx="61">
                        <c:v>6.7599999999999993E-2</c:v>
                      </c:pt>
                      <c:pt idx="62">
                        <c:v>6.0900000000000003E-2</c:v>
                      </c:pt>
                      <c:pt idx="63">
                        <c:v>5.8299999999999998E-2</c:v>
                      </c:pt>
                      <c:pt idx="64">
                        <c:v>5.5300000000000002E-2</c:v>
                      </c:pt>
                      <c:pt idx="65">
                        <c:v>5.1299999999999998E-2</c:v>
                      </c:pt>
                      <c:pt idx="66">
                        <c:v>5.04E-2</c:v>
                      </c:pt>
                      <c:pt idx="67">
                        <c:v>4.8800000000000003E-2</c:v>
                      </c:pt>
                      <c:pt idx="68">
                        <c:v>4.8000000000000001E-2</c:v>
                      </c:pt>
                      <c:pt idx="69">
                        <c:v>4.7E-2</c:v>
                      </c:pt>
                      <c:pt idx="70">
                        <c:v>4.4699999999999997E-2</c:v>
                      </c:pt>
                      <c:pt idx="71">
                        <c:v>4.4600000000000001E-2</c:v>
                      </c:pt>
                      <c:pt idx="72">
                        <c:v>4.24E-2</c:v>
                      </c:pt>
                      <c:pt idx="73">
                        <c:v>4.2099999999999999E-2</c:v>
                      </c:pt>
                      <c:pt idx="74">
                        <c:v>4.0899999999999999E-2</c:v>
                      </c:pt>
                      <c:pt idx="75">
                        <c:v>3.95E-2</c:v>
                      </c:pt>
                      <c:pt idx="76">
                        <c:v>3.9199999999999999E-2</c:v>
                      </c:pt>
                      <c:pt idx="77">
                        <c:v>3.9E-2</c:v>
                      </c:pt>
                      <c:pt idx="78">
                        <c:v>3.9199999999999999E-2</c:v>
                      </c:pt>
                      <c:pt idx="79">
                        <c:v>3.9E-2</c:v>
                      </c:pt>
                      <c:pt idx="80">
                        <c:v>3.9E-2</c:v>
                      </c:pt>
                      <c:pt idx="81">
                        <c:v>3.9100000000000003E-2</c:v>
                      </c:pt>
                      <c:pt idx="82">
                        <c:v>3.9E-2</c:v>
                      </c:pt>
                      <c:pt idx="83">
                        <c:v>3.9300000000000002E-2</c:v>
                      </c:pt>
                      <c:pt idx="84">
                        <c:v>3.9399999999999998E-2</c:v>
                      </c:pt>
                      <c:pt idx="85">
                        <c:v>3.9699999999999999E-2</c:v>
                      </c:pt>
                      <c:pt idx="86">
                        <c:v>3.95E-2</c:v>
                      </c:pt>
                      <c:pt idx="87">
                        <c:v>3.9600000000000003E-2</c:v>
                      </c:pt>
                      <c:pt idx="88">
                        <c:v>0.04</c:v>
                      </c:pt>
                      <c:pt idx="89">
                        <c:v>4.07E-2</c:v>
                      </c:pt>
                      <c:pt idx="90">
                        <c:v>4.0899999999999999E-2</c:v>
                      </c:pt>
                      <c:pt idx="91">
                        <c:v>4.0099999999999997E-2</c:v>
                      </c:pt>
                      <c:pt idx="92">
                        <c:v>4.0300000000000002E-2</c:v>
                      </c:pt>
                      <c:pt idx="93">
                        <c:v>4.0300000000000002E-2</c:v>
                      </c:pt>
                      <c:pt idx="94">
                        <c:v>4.07E-2</c:v>
                      </c:pt>
                      <c:pt idx="95">
                        <c:v>4.0099999999999997E-2</c:v>
                      </c:pt>
                      <c:pt idx="96">
                        <c:v>3.9699999999999999E-2</c:v>
                      </c:pt>
                      <c:pt idx="97">
                        <c:v>3.9800000000000002E-2</c:v>
                      </c:pt>
                      <c:pt idx="98">
                        <c:v>3.9800000000000002E-2</c:v>
                      </c:pt>
                      <c:pt idx="99">
                        <c:v>3.9699999999999999E-2</c:v>
                      </c:pt>
                      <c:pt idx="100">
                        <c:v>3.9699999999999999E-2</c:v>
                      </c:pt>
                      <c:pt idx="101">
                        <c:v>3.9800000000000002E-2</c:v>
                      </c:pt>
                      <c:pt idx="102">
                        <c:v>4.0099999999999997E-2</c:v>
                      </c:pt>
                      <c:pt idx="103">
                        <c:v>4.0099999999999997E-2</c:v>
                      </c:pt>
                      <c:pt idx="104">
                        <c:v>4.0099999999999997E-2</c:v>
                      </c:pt>
                      <c:pt idx="105">
                        <c:v>4.0399999999999998E-2</c:v>
                      </c:pt>
                      <c:pt idx="106">
                        <c:v>4.0300000000000002E-2</c:v>
                      </c:pt>
                      <c:pt idx="107">
                        <c:v>3.8600000000000002E-2</c:v>
                      </c:pt>
                      <c:pt idx="108">
                        <c:v>3.8899999999999997E-2</c:v>
                      </c:pt>
                      <c:pt idx="109">
                        <c:v>3.8800000000000001E-2</c:v>
                      </c:pt>
                      <c:pt idx="110">
                        <c:v>3.8899999999999997E-2</c:v>
                      </c:pt>
                      <c:pt idx="111">
                        <c:v>3.8699999999999998E-2</c:v>
                      </c:pt>
                      <c:pt idx="112">
                        <c:v>3.9E-2</c:v>
                      </c:pt>
                      <c:pt idx="113">
                        <c:v>3.9E-2</c:v>
                      </c:pt>
                      <c:pt idx="114">
                        <c:v>3.9100000000000003E-2</c:v>
                      </c:pt>
                      <c:pt idx="115">
                        <c:v>3.8899999999999997E-2</c:v>
                      </c:pt>
                      <c:pt idx="116">
                        <c:v>3.8800000000000001E-2</c:v>
                      </c:pt>
                      <c:pt idx="117">
                        <c:v>3.9100000000000003E-2</c:v>
                      </c:pt>
                      <c:pt idx="118">
                        <c:v>3.9100000000000003E-2</c:v>
                      </c:pt>
                      <c:pt idx="119">
                        <c:v>3.9E-2</c:v>
                      </c:pt>
                      <c:pt idx="120">
                        <c:v>3.9100000000000003E-2</c:v>
                      </c:pt>
                      <c:pt idx="121">
                        <c:v>3.9300000000000002E-2</c:v>
                      </c:pt>
                      <c:pt idx="122">
                        <c:v>3.9399999999999998E-2</c:v>
                      </c:pt>
                      <c:pt idx="123">
                        <c:v>3.95E-2</c:v>
                      </c:pt>
                      <c:pt idx="124">
                        <c:v>3.9399999999999998E-2</c:v>
                      </c:pt>
                      <c:pt idx="125">
                        <c:v>3.9699999999999999E-2</c:v>
                      </c:pt>
                      <c:pt idx="126">
                        <c:v>3.9800000000000002E-2</c:v>
                      </c:pt>
                      <c:pt idx="127">
                        <c:v>4.0099999999999997E-2</c:v>
                      </c:pt>
                      <c:pt idx="128">
                        <c:v>4.02E-2</c:v>
                      </c:pt>
                      <c:pt idx="129">
                        <c:v>4.02E-2</c:v>
                      </c:pt>
                      <c:pt idx="130">
                        <c:v>4.0099999999999997E-2</c:v>
                      </c:pt>
                      <c:pt idx="131">
                        <c:v>4.0399999999999998E-2</c:v>
                      </c:pt>
                      <c:pt idx="132">
                        <c:v>4.0500000000000001E-2</c:v>
                      </c:pt>
                      <c:pt idx="133">
                        <c:v>4.0800000000000003E-2</c:v>
                      </c:pt>
                      <c:pt idx="134">
                        <c:v>4.0500000000000001E-2</c:v>
                      </c:pt>
                      <c:pt idx="135">
                        <c:v>4.0099999999999997E-2</c:v>
                      </c:pt>
                      <c:pt idx="136">
                        <c:v>0.04</c:v>
                      </c:pt>
                      <c:pt idx="137">
                        <c:v>0.04</c:v>
                      </c:pt>
                      <c:pt idx="138">
                        <c:v>4.0099999999999997E-2</c:v>
                      </c:pt>
                      <c:pt idx="139">
                        <c:v>4.02E-2</c:v>
                      </c:pt>
                      <c:pt idx="140">
                        <c:v>4.0500000000000001E-2</c:v>
                      </c:pt>
                      <c:pt idx="141">
                        <c:v>4.0599999999999997E-2</c:v>
                      </c:pt>
                      <c:pt idx="142">
                        <c:v>4.0500000000000001E-2</c:v>
                      </c:pt>
                      <c:pt idx="143">
                        <c:v>4.0399999999999998E-2</c:v>
                      </c:pt>
                      <c:pt idx="144">
                        <c:v>4.0399999999999998E-2</c:v>
                      </c:pt>
                      <c:pt idx="145">
                        <c:v>4.0399999999999998E-2</c:v>
                      </c:pt>
                      <c:pt idx="146">
                        <c:v>3.8699999999999998E-2</c:v>
                      </c:pt>
                      <c:pt idx="147">
                        <c:v>3.8800000000000001E-2</c:v>
                      </c:pt>
                      <c:pt idx="148">
                        <c:v>3.8800000000000001E-2</c:v>
                      </c:pt>
                      <c:pt idx="149">
                        <c:v>3.8899999999999997E-2</c:v>
                      </c:pt>
                      <c:pt idx="150">
                        <c:v>3.8800000000000001E-2</c:v>
                      </c:pt>
                      <c:pt idx="151">
                        <c:v>3.8899999999999997E-2</c:v>
                      </c:pt>
                      <c:pt idx="152">
                        <c:v>3.9E-2</c:v>
                      </c:pt>
                      <c:pt idx="153">
                        <c:v>3.9100000000000003E-2</c:v>
                      </c:pt>
                      <c:pt idx="154">
                        <c:v>3.9E-2</c:v>
                      </c:pt>
                      <c:pt idx="155">
                        <c:v>3.9199999999999999E-2</c:v>
                      </c:pt>
                      <c:pt idx="156">
                        <c:v>4.1500000000000002E-2</c:v>
                      </c:pt>
                      <c:pt idx="157">
                        <c:v>4.1300000000000003E-2</c:v>
                      </c:pt>
                      <c:pt idx="158">
                        <c:v>4.1500000000000002E-2</c:v>
                      </c:pt>
                      <c:pt idx="159">
                        <c:v>4.1500000000000002E-2</c:v>
                      </c:pt>
                      <c:pt idx="160">
                        <c:v>4.1700000000000001E-2</c:v>
                      </c:pt>
                      <c:pt idx="161">
                        <c:v>4.19E-2</c:v>
                      </c:pt>
                      <c:pt idx="162">
                        <c:v>4.19E-2</c:v>
                      </c:pt>
                      <c:pt idx="163">
                        <c:v>4.2099999999999999E-2</c:v>
                      </c:pt>
                      <c:pt idx="164">
                        <c:v>4.19E-2</c:v>
                      </c:pt>
                      <c:pt idx="165">
                        <c:v>4.2200000000000001E-2</c:v>
                      </c:pt>
                      <c:pt idx="166">
                        <c:v>4.2000000000000003E-2</c:v>
                      </c:pt>
                      <c:pt idx="167">
                        <c:v>4.2099999999999999E-2</c:v>
                      </c:pt>
                      <c:pt idx="168">
                        <c:v>4.2000000000000003E-2</c:v>
                      </c:pt>
                      <c:pt idx="169">
                        <c:v>4.2500000000000003E-2</c:v>
                      </c:pt>
                      <c:pt idx="170">
                        <c:v>4.24E-2</c:v>
                      </c:pt>
                      <c:pt idx="171">
                        <c:v>4.2799999999999998E-2</c:v>
                      </c:pt>
                      <c:pt idx="172">
                        <c:v>4.3200000000000002E-2</c:v>
                      </c:pt>
                      <c:pt idx="173">
                        <c:v>4.36E-2</c:v>
                      </c:pt>
                      <c:pt idx="174">
                        <c:v>4.2900000000000001E-2</c:v>
                      </c:pt>
                      <c:pt idx="175">
                        <c:v>4.2700000000000002E-2</c:v>
                      </c:pt>
                      <c:pt idx="176">
                        <c:v>4.3299999999999998E-2</c:v>
                      </c:pt>
                      <c:pt idx="177">
                        <c:v>4.3700000000000003E-2</c:v>
                      </c:pt>
                      <c:pt idx="178">
                        <c:v>4.2900000000000001E-2</c:v>
                      </c:pt>
                      <c:pt idx="179">
                        <c:v>4.2299999999999997E-2</c:v>
                      </c:pt>
                      <c:pt idx="180">
                        <c:v>4.2500000000000003E-2</c:v>
                      </c:pt>
                      <c:pt idx="181">
                        <c:v>4.2299999999999997E-2</c:v>
                      </c:pt>
                      <c:pt idx="182">
                        <c:v>4.2200000000000001E-2</c:v>
                      </c:pt>
                      <c:pt idx="183">
                        <c:v>4.24E-2</c:v>
                      </c:pt>
                      <c:pt idx="184">
                        <c:v>4.2000000000000003E-2</c:v>
                      </c:pt>
                      <c:pt idx="185">
                        <c:v>4.2099999999999999E-2</c:v>
                      </c:pt>
                      <c:pt idx="186">
                        <c:v>4.19E-2</c:v>
                      </c:pt>
                      <c:pt idx="187">
                        <c:v>4.19E-2</c:v>
                      </c:pt>
                      <c:pt idx="188">
                        <c:v>4.19E-2</c:v>
                      </c:pt>
                      <c:pt idx="189">
                        <c:v>4.2000000000000003E-2</c:v>
                      </c:pt>
                      <c:pt idx="190">
                        <c:v>4.19E-2</c:v>
                      </c:pt>
                      <c:pt idx="191">
                        <c:v>4.1799999999999997E-2</c:v>
                      </c:pt>
                      <c:pt idx="192">
                        <c:v>4.2000000000000003E-2</c:v>
                      </c:pt>
                      <c:pt idx="193">
                        <c:v>4.2299999999999997E-2</c:v>
                      </c:pt>
                      <c:pt idx="194">
                        <c:v>4.2299999999999997E-2</c:v>
                      </c:pt>
                      <c:pt idx="195">
                        <c:v>4.2299999999999997E-2</c:v>
                      </c:pt>
                      <c:pt idx="196">
                        <c:v>4.24E-2</c:v>
                      </c:pt>
                      <c:pt idx="197">
                        <c:v>4.2900000000000001E-2</c:v>
                      </c:pt>
                      <c:pt idx="198">
                        <c:v>4.3400000000000001E-2</c:v>
                      </c:pt>
                      <c:pt idx="199">
                        <c:v>4.3099999999999999E-2</c:v>
                      </c:pt>
                      <c:pt idx="200">
                        <c:v>4.3099999999999999E-2</c:v>
                      </c:pt>
                      <c:pt idx="201">
                        <c:v>4.3099999999999999E-2</c:v>
                      </c:pt>
                      <c:pt idx="202">
                        <c:v>4.36E-2</c:v>
                      </c:pt>
                      <c:pt idx="203">
                        <c:v>4.3999999999999997E-2</c:v>
                      </c:pt>
                      <c:pt idx="204">
                        <c:v>4.3700000000000003E-2</c:v>
                      </c:pt>
                      <c:pt idx="205">
                        <c:v>4.41E-2</c:v>
                      </c:pt>
                      <c:pt idx="206">
                        <c:v>4.3099999999999999E-2</c:v>
                      </c:pt>
                      <c:pt idx="207">
                        <c:v>4.2999999999999997E-2</c:v>
                      </c:pt>
                      <c:pt idx="208">
                        <c:v>4.3499999999999997E-2</c:v>
                      </c:pt>
                      <c:pt idx="209">
                        <c:v>4.3099999999999999E-2</c:v>
                      </c:pt>
                      <c:pt idx="210">
                        <c:v>4.36E-2</c:v>
                      </c:pt>
                      <c:pt idx="211">
                        <c:v>4.4200000000000003E-2</c:v>
                      </c:pt>
                      <c:pt idx="212">
                        <c:v>4.4400000000000002E-2</c:v>
                      </c:pt>
                      <c:pt idx="213">
                        <c:v>4.2999999999999997E-2</c:v>
                      </c:pt>
                      <c:pt idx="214">
                        <c:v>4.3700000000000003E-2</c:v>
                      </c:pt>
                      <c:pt idx="215">
                        <c:v>4.3200000000000002E-2</c:v>
                      </c:pt>
                      <c:pt idx="216">
                        <c:v>4.2900000000000001E-2</c:v>
                      </c:pt>
                      <c:pt idx="217">
                        <c:v>4.3700000000000003E-2</c:v>
                      </c:pt>
                      <c:pt idx="218">
                        <c:v>4.3799999999999999E-2</c:v>
                      </c:pt>
                      <c:pt idx="219">
                        <c:v>4.4499999999999998E-2</c:v>
                      </c:pt>
                      <c:pt idx="220">
                        <c:v>4.2999999999999997E-2</c:v>
                      </c:pt>
                      <c:pt idx="221">
                        <c:v>4.2700000000000002E-2</c:v>
                      </c:pt>
                      <c:pt idx="222">
                        <c:v>4.2200000000000001E-2</c:v>
                      </c:pt>
                      <c:pt idx="223">
                        <c:v>4.1799999999999997E-2</c:v>
                      </c:pt>
                      <c:pt idx="224">
                        <c:v>4.1700000000000001E-2</c:v>
                      </c:pt>
                      <c:pt idx="225">
                        <c:v>4.1700000000000001E-2</c:v>
                      </c:pt>
                      <c:pt idx="226">
                        <c:v>4.19E-2</c:v>
                      </c:pt>
                      <c:pt idx="227">
                        <c:v>4.1700000000000001E-2</c:v>
                      </c:pt>
                      <c:pt idx="228">
                        <c:v>4.19E-2</c:v>
                      </c:pt>
                      <c:pt idx="229">
                        <c:v>4.2200000000000001E-2</c:v>
                      </c:pt>
                      <c:pt idx="230">
                        <c:v>4.2299999999999997E-2</c:v>
                      </c:pt>
                      <c:pt idx="231">
                        <c:v>4.2000000000000003E-2</c:v>
                      </c:pt>
                      <c:pt idx="232">
                        <c:v>4.2200000000000001E-2</c:v>
                      </c:pt>
                      <c:pt idx="233">
                        <c:v>4.19E-2</c:v>
                      </c:pt>
                      <c:pt idx="234">
                        <c:v>4.1799999999999997E-2</c:v>
                      </c:pt>
                      <c:pt idx="235">
                        <c:v>4.1799999999999997E-2</c:v>
                      </c:pt>
                      <c:pt idx="236">
                        <c:v>4.19E-2</c:v>
                      </c:pt>
                      <c:pt idx="237">
                        <c:v>4.2000000000000003E-2</c:v>
                      </c:pt>
                      <c:pt idx="238">
                        <c:v>4.2299999999999997E-2</c:v>
                      </c:pt>
                      <c:pt idx="239">
                        <c:v>4.2299999999999997E-2</c:v>
                      </c:pt>
                      <c:pt idx="240">
                        <c:v>4.2099999999999999E-2</c:v>
                      </c:pt>
                      <c:pt idx="241">
                        <c:v>4.2000000000000003E-2</c:v>
                      </c:pt>
                      <c:pt idx="242">
                        <c:v>4.2000000000000003E-2</c:v>
                      </c:pt>
                      <c:pt idx="243">
                        <c:v>4.2299999999999997E-2</c:v>
                      </c:pt>
                      <c:pt idx="244">
                        <c:v>4.2500000000000003E-2</c:v>
                      </c:pt>
                      <c:pt idx="245">
                        <c:v>4.2799999999999998E-2</c:v>
                      </c:pt>
                      <c:pt idx="246">
                        <c:v>4.2999999999999997E-2</c:v>
                      </c:pt>
                      <c:pt idx="247">
                        <c:v>4.3200000000000002E-2</c:v>
                      </c:pt>
                      <c:pt idx="248">
                        <c:v>4.3099999999999999E-2</c:v>
                      </c:pt>
                      <c:pt idx="249">
                        <c:v>4.2700000000000002E-2</c:v>
                      </c:pt>
                      <c:pt idx="250">
                        <c:v>4.2700000000000002E-2</c:v>
                      </c:pt>
                      <c:pt idx="251">
                        <c:v>4.2599999999999999E-2</c:v>
                      </c:pt>
                      <c:pt idx="252">
                        <c:v>4.2999999999999997E-2</c:v>
                      </c:pt>
                      <c:pt idx="253">
                        <c:v>4.3099999999999999E-2</c:v>
                      </c:pt>
                      <c:pt idx="254">
                        <c:v>4.36E-2</c:v>
                      </c:pt>
                      <c:pt idx="255">
                        <c:v>4.36E-2</c:v>
                      </c:pt>
                      <c:pt idx="256">
                        <c:v>4.3499999999999997E-2</c:v>
                      </c:pt>
                      <c:pt idx="257">
                        <c:v>4.3700000000000003E-2</c:v>
                      </c:pt>
                      <c:pt idx="258">
                        <c:v>4.36E-2</c:v>
                      </c:pt>
                      <c:pt idx="259">
                        <c:v>4.36E-2</c:v>
                      </c:pt>
                      <c:pt idx="260">
                        <c:v>4.3799999999999999E-2</c:v>
                      </c:pt>
                      <c:pt idx="261">
                        <c:v>4.4299999999999999E-2</c:v>
                      </c:pt>
                      <c:pt idx="262">
                        <c:v>4.4600000000000001E-2</c:v>
                      </c:pt>
                      <c:pt idx="263">
                        <c:v>4.4900000000000002E-2</c:v>
                      </c:pt>
                      <c:pt idx="264">
                        <c:v>4.58E-2</c:v>
                      </c:pt>
                      <c:pt idx="265">
                        <c:v>4.58E-2</c:v>
                      </c:pt>
                      <c:pt idx="266">
                        <c:v>4.5199999999999997E-2</c:v>
                      </c:pt>
                      <c:pt idx="267">
                        <c:v>4.53E-2</c:v>
                      </c:pt>
                      <c:pt idx="268">
                        <c:v>4.4900000000000002E-2</c:v>
                      </c:pt>
                      <c:pt idx="269">
                        <c:v>4.4499999999999998E-2</c:v>
                      </c:pt>
                      <c:pt idx="270">
                        <c:v>4.4499999999999998E-2</c:v>
                      </c:pt>
                      <c:pt idx="271">
                        <c:v>4.4699999999999997E-2</c:v>
                      </c:pt>
                      <c:pt idx="272">
                        <c:v>4.41E-2</c:v>
                      </c:pt>
                      <c:pt idx="273">
                        <c:v>4.3999999999999997E-2</c:v>
                      </c:pt>
                      <c:pt idx="274">
                        <c:v>4.4299999999999999E-2</c:v>
                      </c:pt>
                      <c:pt idx="275">
                        <c:v>4.3999999999999997E-2</c:v>
                      </c:pt>
                      <c:pt idx="276">
                        <c:v>4.3799999999999999E-2</c:v>
                      </c:pt>
                      <c:pt idx="277">
                        <c:v>4.41E-2</c:v>
                      </c:pt>
                      <c:pt idx="278">
                        <c:v>4.4400000000000002E-2</c:v>
                      </c:pt>
                      <c:pt idx="279">
                        <c:v>4.4900000000000002E-2</c:v>
                      </c:pt>
                      <c:pt idx="280">
                        <c:v>4.36E-2</c:v>
                      </c:pt>
                      <c:pt idx="281">
                        <c:v>4.3900000000000002E-2</c:v>
                      </c:pt>
                      <c:pt idx="282">
                        <c:v>4.36E-2</c:v>
                      </c:pt>
                      <c:pt idx="283">
                        <c:v>4.36E-2</c:v>
                      </c:pt>
                      <c:pt idx="284">
                        <c:v>4.2999999999999997E-2</c:v>
                      </c:pt>
                      <c:pt idx="285">
                        <c:v>4.2700000000000002E-2</c:v>
                      </c:pt>
                      <c:pt idx="286">
                        <c:v>4.3200000000000002E-2</c:v>
                      </c:pt>
                      <c:pt idx="287">
                        <c:v>4.3099999999999999E-2</c:v>
                      </c:pt>
                      <c:pt idx="288">
                        <c:v>4.2700000000000002E-2</c:v>
                      </c:pt>
                      <c:pt idx="289">
                        <c:v>4.2799999999999998E-2</c:v>
                      </c:pt>
                      <c:pt idx="290">
                        <c:v>4.2799999999999998E-2</c:v>
                      </c:pt>
                      <c:pt idx="291">
                        <c:v>4.3099999999999999E-2</c:v>
                      </c:pt>
                      <c:pt idx="292">
                        <c:v>4.2999999999999997E-2</c:v>
                      </c:pt>
                      <c:pt idx="293">
                        <c:v>4.2900000000000001E-2</c:v>
                      </c:pt>
                      <c:pt idx="294">
                        <c:v>4.3299999999999998E-2</c:v>
                      </c:pt>
                      <c:pt idx="295">
                        <c:v>4.3299999999999998E-2</c:v>
                      </c:pt>
                      <c:pt idx="296">
                        <c:v>4.3299999999999998E-2</c:v>
                      </c:pt>
                      <c:pt idx="297">
                        <c:v>4.3400000000000001E-2</c:v>
                      </c:pt>
                      <c:pt idx="298">
                        <c:v>4.1200000000000001E-2</c:v>
                      </c:pt>
                      <c:pt idx="299">
                        <c:v>4.1200000000000001E-2</c:v>
                      </c:pt>
                      <c:pt idx="300">
                        <c:v>4.1200000000000001E-2</c:v>
                      </c:pt>
                      <c:pt idx="301">
                        <c:v>4.1500000000000002E-2</c:v>
                      </c:pt>
                      <c:pt idx="302">
                        <c:v>4.1500000000000002E-2</c:v>
                      </c:pt>
                      <c:pt idx="303">
                        <c:v>4.1599999999999998E-2</c:v>
                      </c:pt>
                      <c:pt idx="304">
                        <c:v>4.1399999999999999E-2</c:v>
                      </c:pt>
                      <c:pt idx="305">
                        <c:v>4.1399999999999999E-2</c:v>
                      </c:pt>
                      <c:pt idx="306">
                        <c:v>4.1599999999999998E-2</c:v>
                      </c:pt>
                      <c:pt idx="307">
                        <c:v>4.1700000000000001E-2</c:v>
                      </c:pt>
                      <c:pt idx="308">
                        <c:v>4.19E-2</c:v>
                      </c:pt>
                      <c:pt idx="309">
                        <c:v>4.1799999999999997E-2</c:v>
                      </c:pt>
                      <c:pt idx="310">
                        <c:v>4.2299999999999997E-2</c:v>
                      </c:pt>
                      <c:pt idx="311">
                        <c:v>4.2500000000000003E-2</c:v>
                      </c:pt>
                      <c:pt idx="312">
                        <c:v>4.2700000000000002E-2</c:v>
                      </c:pt>
                      <c:pt idx="313">
                        <c:v>4.2500000000000003E-2</c:v>
                      </c:pt>
                      <c:pt idx="314">
                        <c:v>4.2799999999999998E-2</c:v>
                      </c:pt>
                      <c:pt idx="315">
                        <c:v>4.2700000000000002E-2</c:v>
                      </c:pt>
                      <c:pt idx="316">
                        <c:v>4.19E-2</c:v>
                      </c:pt>
                      <c:pt idx="317">
                        <c:v>4.24E-2</c:v>
                      </c:pt>
                      <c:pt idx="318">
                        <c:v>4.2299999999999997E-2</c:v>
                      </c:pt>
                      <c:pt idx="319">
                        <c:v>4.2200000000000001E-2</c:v>
                      </c:pt>
                      <c:pt idx="320">
                        <c:v>4.24E-2</c:v>
                      </c:pt>
                      <c:pt idx="321">
                        <c:v>4.2700000000000002E-2</c:v>
                      </c:pt>
                      <c:pt idx="322">
                        <c:v>4.2599999999999999E-2</c:v>
                      </c:pt>
                      <c:pt idx="323">
                        <c:v>4.2999999999999997E-2</c:v>
                      </c:pt>
                      <c:pt idx="324">
                        <c:v>4.3099999999999999E-2</c:v>
                      </c:pt>
                      <c:pt idx="325">
                        <c:v>4.3700000000000003E-2</c:v>
                      </c:pt>
                      <c:pt idx="326">
                        <c:v>4.36E-2</c:v>
                      </c:pt>
                      <c:pt idx="327">
                        <c:v>4.3299999999999998E-2</c:v>
                      </c:pt>
                      <c:pt idx="328">
                        <c:v>4.2999999999999997E-2</c:v>
                      </c:pt>
                      <c:pt idx="329">
                        <c:v>4.2999999999999997E-2</c:v>
                      </c:pt>
                      <c:pt idx="330">
                        <c:v>4.2799999999999998E-2</c:v>
                      </c:pt>
                      <c:pt idx="331">
                        <c:v>4.3099999999999999E-2</c:v>
                      </c:pt>
                      <c:pt idx="332">
                        <c:v>4.2900000000000001E-2</c:v>
                      </c:pt>
                      <c:pt idx="333">
                        <c:v>4.2999999999999997E-2</c:v>
                      </c:pt>
                      <c:pt idx="334">
                        <c:v>4.2900000000000001E-2</c:v>
                      </c:pt>
                      <c:pt idx="335">
                        <c:v>4.2999999999999997E-2</c:v>
                      </c:pt>
                      <c:pt idx="336">
                        <c:v>4.3299999999999998E-2</c:v>
                      </c:pt>
                      <c:pt idx="337">
                        <c:v>4.3099999999999999E-2</c:v>
                      </c:pt>
                      <c:pt idx="338">
                        <c:v>4.3200000000000002E-2</c:v>
                      </c:pt>
                      <c:pt idx="339">
                        <c:v>4.3200000000000002E-2</c:v>
                      </c:pt>
                      <c:pt idx="340">
                        <c:v>4.3200000000000002E-2</c:v>
                      </c:pt>
                      <c:pt idx="341">
                        <c:v>4.3700000000000003E-2</c:v>
                      </c:pt>
                      <c:pt idx="342">
                        <c:v>4.36E-2</c:v>
                      </c:pt>
                      <c:pt idx="343">
                        <c:v>4.3700000000000003E-2</c:v>
                      </c:pt>
                      <c:pt idx="344">
                        <c:v>4.4299999999999999E-2</c:v>
                      </c:pt>
                      <c:pt idx="345">
                        <c:v>4.4299999999999999E-2</c:v>
                      </c:pt>
                      <c:pt idx="346">
                        <c:v>4.4400000000000002E-2</c:v>
                      </c:pt>
                      <c:pt idx="347">
                        <c:v>4.3999999999999997E-2</c:v>
                      </c:pt>
                      <c:pt idx="348">
                        <c:v>4.3900000000000002E-2</c:v>
                      </c:pt>
                      <c:pt idx="349">
                        <c:v>4.41E-2</c:v>
                      </c:pt>
                      <c:pt idx="350">
                        <c:v>4.4400000000000002E-2</c:v>
                      </c:pt>
                      <c:pt idx="351">
                        <c:v>4.4400000000000002E-2</c:v>
                      </c:pt>
                      <c:pt idx="352">
                        <c:v>4.4699999999999997E-2</c:v>
                      </c:pt>
                      <c:pt idx="353">
                        <c:v>4.5499999999999999E-2</c:v>
                      </c:pt>
                      <c:pt idx="354">
                        <c:v>4.5400000000000003E-2</c:v>
                      </c:pt>
                      <c:pt idx="355">
                        <c:v>4.5100000000000001E-2</c:v>
                      </c:pt>
                      <c:pt idx="356">
                        <c:v>4.5600000000000002E-2</c:v>
                      </c:pt>
                      <c:pt idx="357">
                        <c:v>4.5499999999999999E-2</c:v>
                      </c:pt>
                      <c:pt idx="358">
                        <c:v>4.5600000000000002E-2</c:v>
                      </c:pt>
                      <c:pt idx="359">
                        <c:v>4.4900000000000002E-2</c:v>
                      </c:pt>
                      <c:pt idx="360">
                        <c:v>4.4900000000000002E-2</c:v>
                      </c:pt>
                      <c:pt idx="361">
                        <c:v>4.5499999999999999E-2</c:v>
                      </c:pt>
                      <c:pt idx="362">
                        <c:v>4.5900000000000003E-2</c:v>
                      </c:pt>
                      <c:pt idx="363">
                        <c:v>4.6100000000000002E-2</c:v>
                      </c:pt>
                      <c:pt idx="364">
                        <c:v>4.65E-2</c:v>
                      </c:pt>
                      <c:pt idx="365">
                        <c:v>4.6199999999999998E-2</c:v>
                      </c:pt>
                      <c:pt idx="366">
                        <c:v>4.6300000000000001E-2</c:v>
                      </c:pt>
                      <c:pt idx="367">
                        <c:v>4.65E-2</c:v>
                      </c:pt>
                      <c:pt idx="368">
                        <c:v>4.6600000000000003E-2</c:v>
                      </c:pt>
                      <c:pt idx="369">
                        <c:v>4.7E-2</c:v>
                      </c:pt>
                      <c:pt idx="370">
                        <c:v>4.7399999999999998E-2</c:v>
                      </c:pt>
                      <c:pt idx="371">
                        <c:v>4.9000000000000002E-2</c:v>
                      </c:pt>
                      <c:pt idx="372">
                        <c:v>4.7800000000000002E-2</c:v>
                      </c:pt>
                      <c:pt idx="373">
                        <c:v>4.7899999999999998E-2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B25E-4940-BD63-F607979D735B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Mini'!$K$1</c15:sqref>
                        </c15:formulaRef>
                      </c:ext>
                    </c:extLst>
                    <c:strCache>
                      <c:ptCount val="1"/>
                      <c:pt idx="0">
                        <c:v>MM Excess</c:v>
                      </c:pt>
                    </c:strCache>
                  </c:strRef>
                </c:tx>
                <c:spPr>
                  <a:ln w="317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Mini'!$K$2:$K$375</c15:sqref>
                        </c15:formulaRef>
                      </c:ext>
                    </c:extLst>
                    <c:numCache>
                      <c:formatCode>0%</c:formatCode>
                      <c:ptCount val="374"/>
                      <c:pt idx="0">
                        <c:v>0.83</c:v>
                      </c:pt>
                      <c:pt idx="1">
                        <c:v>0.68</c:v>
                      </c:pt>
                      <c:pt idx="2">
                        <c:v>0.97</c:v>
                      </c:pt>
                      <c:pt idx="3">
                        <c:v>0.83</c:v>
                      </c:pt>
                      <c:pt idx="4">
                        <c:v>0.9</c:v>
                      </c:pt>
                      <c:pt idx="5">
                        <c:v>0.95</c:v>
                      </c:pt>
                      <c:pt idx="6">
                        <c:v>0.98</c:v>
                      </c:pt>
                      <c:pt idx="7">
                        <c:v>0.99</c:v>
                      </c:pt>
                      <c:pt idx="8">
                        <c:v>0.83</c:v>
                      </c:pt>
                      <c:pt idx="9">
                        <c:v>0.83</c:v>
                      </c:pt>
                      <c:pt idx="10">
                        <c:v>1</c:v>
                      </c:pt>
                      <c:pt idx="11">
                        <c:v>0.93</c:v>
                      </c:pt>
                      <c:pt idx="12">
                        <c:v>0.87</c:v>
                      </c:pt>
                      <c:pt idx="13">
                        <c:v>0.79</c:v>
                      </c:pt>
                      <c:pt idx="14">
                        <c:v>0.88</c:v>
                      </c:pt>
                      <c:pt idx="15">
                        <c:v>0.57999999999999996</c:v>
                      </c:pt>
                      <c:pt idx="16">
                        <c:v>1</c:v>
                      </c:pt>
                      <c:pt idx="17">
                        <c:v>0.86</c:v>
                      </c:pt>
                      <c:pt idx="18">
                        <c:v>0.84</c:v>
                      </c:pt>
                      <c:pt idx="19">
                        <c:v>0.71</c:v>
                      </c:pt>
                      <c:pt idx="20">
                        <c:v>0.98</c:v>
                      </c:pt>
                      <c:pt idx="21">
                        <c:v>0.8</c:v>
                      </c:pt>
                      <c:pt idx="22">
                        <c:v>0.81</c:v>
                      </c:pt>
                      <c:pt idx="23">
                        <c:v>0.9</c:v>
                      </c:pt>
                      <c:pt idx="24">
                        <c:v>0.86</c:v>
                      </c:pt>
                      <c:pt idx="25">
                        <c:v>0.99</c:v>
                      </c:pt>
                      <c:pt idx="26">
                        <c:v>0.66</c:v>
                      </c:pt>
                      <c:pt idx="27">
                        <c:v>0.84</c:v>
                      </c:pt>
                      <c:pt idx="28">
                        <c:v>0.69</c:v>
                      </c:pt>
                      <c:pt idx="29">
                        <c:v>0.99</c:v>
                      </c:pt>
                      <c:pt idx="30">
                        <c:v>0.84</c:v>
                      </c:pt>
                      <c:pt idx="31">
                        <c:v>0.8</c:v>
                      </c:pt>
                      <c:pt idx="32">
                        <c:v>0.97</c:v>
                      </c:pt>
                      <c:pt idx="33">
                        <c:v>0.76</c:v>
                      </c:pt>
                      <c:pt idx="34">
                        <c:v>0.69</c:v>
                      </c:pt>
                      <c:pt idx="35">
                        <c:v>0.74</c:v>
                      </c:pt>
                      <c:pt idx="36">
                        <c:v>0.66</c:v>
                      </c:pt>
                      <c:pt idx="37">
                        <c:v>0.95</c:v>
                      </c:pt>
                      <c:pt idx="38">
                        <c:v>0.72</c:v>
                      </c:pt>
                      <c:pt idx="39">
                        <c:v>0.65</c:v>
                      </c:pt>
                      <c:pt idx="40">
                        <c:v>0.91</c:v>
                      </c:pt>
                      <c:pt idx="41">
                        <c:v>1</c:v>
                      </c:pt>
                      <c:pt idx="42">
                        <c:v>0.81</c:v>
                      </c:pt>
                      <c:pt idx="43">
                        <c:v>0.61</c:v>
                      </c:pt>
                      <c:pt idx="44">
                        <c:v>0.99</c:v>
                      </c:pt>
                      <c:pt idx="45">
                        <c:v>0.33</c:v>
                      </c:pt>
                      <c:pt idx="46">
                        <c:v>0.86</c:v>
                      </c:pt>
                      <c:pt idx="47">
                        <c:v>0.71</c:v>
                      </c:pt>
                      <c:pt idx="48">
                        <c:v>0.49</c:v>
                      </c:pt>
                      <c:pt idx="49">
                        <c:v>0.83</c:v>
                      </c:pt>
                      <c:pt idx="50">
                        <c:v>0.64</c:v>
                      </c:pt>
                      <c:pt idx="51">
                        <c:v>0.65</c:v>
                      </c:pt>
                      <c:pt idx="52">
                        <c:v>0.41</c:v>
                      </c:pt>
                      <c:pt idx="53">
                        <c:v>0.88</c:v>
                      </c:pt>
                      <c:pt idx="54">
                        <c:v>0.09</c:v>
                      </c:pt>
                      <c:pt idx="55">
                        <c:v>0.72</c:v>
                      </c:pt>
                      <c:pt idx="56">
                        <c:v>0.86</c:v>
                      </c:pt>
                      <c:pt idx="57">
                        <c:v>0.95</c:v>
                      </c:pt>
                      <c:pt idx="58">
                        <c:v>0.62</c:v>
                      </c:pt>
                      <c:pt idx="59">
                        <c:v>0.56000000000000005</c:v>
                      </c:pt>
                      <c:pt idx="60">
                        <c:v>-0.55000000000000004</c:v>
                      </c:pt>
                      <c:pt idx="61">
                        <c:v>-0.36</c:v>
                      </c:pt>
                      <c:pt idx="62">
                        <c:v>-0.62</c:v>
                      </c:pt>
                      <c:pt idx="63">
                        <c:v>0.25</c:v>
                      </c:pt>
                      <c:pt idx="64">
                        <c:v>0.22</c:v>
                      </c:pt>
                      <c:pt idx="65">
                        <c:v>-0.42</c:v>
                      </c:pt>
                      <c:pt idx="66">
                        <c:v>0.66</c:v>
                      </c:pt>
                      <c:pt idx="67">
                        <c:v>0.35</c:v>
                      </c:pt>
                      <c:pt idx="68">
                        <c:v>0.18</c:v>
                      </c:pt>
                      <c:pt idx="69">
                        <c:v>0.53</c:v>
                      </c:pt>
                      <c:pt idx="70">
                        <c:v>0.14000000000000001</c:v>
                      </c:pt>
                      <c:pt idx="71">
                        <c:v>0.95</c:v>
                      </c:pt>
                      <c:pt idx="72">
                        <c:v>-0.16</c:v>
                      </c:pt>
                      <c:pt idx="73">
                        <c:v>0.83</c:v>
                      </c:pt>
                      <c:pt idx="74">
                        <c:v>0.28999999999999998</c:v>
                      </c:pt>
                      <c:pt idx="75">
                        <c:v>0.14000000000000001</c:v>
                      </c:pt>
                      <c:pt idx="76">
                        <c:v>0.77</c:v>
                      </c:pt>
                      <c:pt idx="77">
                        <c:v>0.86</c:v>
                      </c:pt>
                      <c:pt idx="78">
                        <c:v>0.86</c:v>
                      </c:pt>
                      <c:pt idx="79">
                        <c:v>0.91</c:v>
                      </c:pt>
                      <c:pt idx="80">
                        <c:v>1</c:v>
                      </c:pt>
                      <c:pt idx="81">
                        <c:v>0.97</c:v>
                      </c:pt>
                      <c:pt idx="82">
                        <c:v>0.98</c:v>
                      </c:pt>
                      <c:pt idx="83">
                        <c:v>0.83</c:v>
                      </c:pt>
                      <c:pt idx="84">
                        <c:v>0.97</c:v>
                      </c:pt>
                      <c:pt idx="85">
                        <c:v>0.79</c:v>
                      </c:pt>
                      <c:pt idx="86">
                        <c:v>0.85</c:v>
                      </c:pt>
                      <c:pt idx="87">
                        <c:v>0.92</c:v>
                      </c:pt>
                      <c:pt idx="88">
                        <c:v>0.73</c:v>
                      </c:pt>
                      <c:pt idx="89">
                        <c:v>0.59</c:v>
                      </c:pt>
                      <c:pt idx="90">
                        <c:v>0.84</c:v>
                      </c:pt>
                      <c:pt idx="91">
                        <c:v>0.5</c:v>
                      </c:pt>
                      <c:pt idx="92">
                        <c:v>0.87</c:v>
                      </c:pt>
                      <c:pt idx="93">
                        <c:v>0.96</c:v>
                      </c:pt>
                      <c:pt idx="94">
                        <c:v>0.71</c:v>
                      </c:pt>
                      <c:pt idx="95">
                        <c:v>0.59</c:v>
                      </c:pt>
                      <c:pt idx="96">
                        <c:v>0.75</c:v>
                      </c:pt>
                      <c:pt idx="97">
                        <c:v>0.95</c:v>
                      </c:pt>
                      <c:pt idx="98">
                        <c:v>1</c:v>
                      </c:pt>
                      <c:pt idx="99">
                        <c:v>0.96</c:v>
                      </c:pt>
                      <c:pt idx="100">
                        <c:v>1</c:v>
                      </c:pt>
                      <c:pt idx="101">
                        <c:v>0.94</c:v>
                      </c:pt>
                      <c:pt idx="102">
                        <c:v>0.83</c:v>
                      </c:pt>
                      <c:pt idx="103">
                        <c:v>0.96</c:v>
                      </c:pt>
                      <c:pt idx="104">
                        <c:v>0.99</c:v>
                      </c:pt>
                      <c:pt idx="105">
                        <c:v>0.81</c:v>
                      </c:pt>
                      <c:pt idx="106">
                        <c:v>0.91</c:v>
                      </c:pt>
                      <c:pt idx="107">
                        <c:v>0.88</c:v>
                      </c:pt>
                      <c:pt idx="108">
                        <c:v>0.8</c:v>
                      </c:pt>
                      <c:pt idx="109">
                        <c:v>0.93</c:v>
                      </c:pt>
                      <c:pt idx="110">
                        <c:v>0.94</c:v>
                      </c:pt>
                      <c:pt idx="111">
                        <c:v>0.81</c:v>
                      </c:pt>
                      <c:pt idx="112">
                        <c:v>0.78</c:v>
                      </c:pt>
                      <c:pt idx="113">
                        <c:v>1</c:v>
                      </c:pt>
                      <c:pt idx="114">
                        <c:v>0.94</c:v>
                      </c:pt>
                      <c:pt idx="115">
                        <c:v>0.89</c:v>
                      </c:pt>
                      <c:pt idx="116">
                        <c:v>0.94</c:v>
                      </c:pt>
                      <c:pt idx="117">
                        <c:v>0.85</c:v>
                      </c:pt>
                      <c:pt idx="118">
                        <c:v>1</c:v>
                      </c:pt>
                      <c:pt idx="119">
                        <c:v>0.99</c:v>
                      </c:pt>
                      <c:pt idx="120">
                        <c:v>0.99</c:v>
                      </c:pt>
                      <c:pt idx="121">
                        <c:v>0.81</c:v>
                      </c:pt>
                      <c:pt idx="122">
                        <c:v>0.9</c:v>
                      </c:pt>
                      <c:pt idx="123">
                        <c:v>0.98</c:v>
                      </c:pt>
                      <c:pt idx="124">
                        <c:v>0.98</c:v>
                      </c:pt>
                      <c:pt idx="125">
                        <c:v>0.82</c:v>
                      </c:pt>
                      <c:pt idx="126">
                        <c:v>0.97</c:v>
                      </c:pt>
                      <c:pt idx="127">
                        <c:v>0.8</c:v>
                      </c:pt>
                      <c:pt idx="128">
                        <c:v>0.94</c:v>
                      </c:pt>
                      <c:pt idx="129">
                        <c:v>0.99</c:v>
                      </c:pt>
                      <c:pt idx="130">
                        <c:v>0.91</c:v>
                      </c:pt>
                      <c:pt idx="131">
                        <c:v>0.78</c:v>
                      </c:pt>
                      <c:pt idx="132">
                        <c:v>0.95</c:v>
                      </c:pt>
                      <c:pt idx="133">
                        <c:v>0.84</c:v>
                      </c:pt>
                      <c:pt idx="134">
                        <c:v>0.82</c:v>
                      </c:pt>
                      <c:pt idx="135">
                        <c:v>0.77</c:v>
                      </c:pt>
                      <c:pt idx="136">
                        <c:v>0.92</c:v>
                      </c:pt>
                      <c:pt idx="137">
                        <c:v>1</c:v>
                      </c:pt>
                      <c:pt idx="138">
                        <c:v>0.92</c:v>
                      </c:pt>
                      <c:pt idx="139">
                        <c:v>0.91</c:v>
                      </c:pt>
                      <c:pt idx="140">
                        <c:v>0.83</c:v>
                      </c:pt>
                      <c:pt idx="141">
                        <c:v>0.94</c:v>
                      </c:pt>
                      <c:pt idx="142">
                        <c:v>0.96</c:v>
                      </c:pt>
                      <c:pt idx="143">
                        <c:v>0.92</c:v>
                      </c:pt>
                      <c:pt idx="144">
                        <c:v>0.97</c:v>
                      </c:pt>
                      <c:pt idx="145">
                        <c:v>0.97</c:v>
                      </c:pt>
                      <c:pt idx="146">
                        <c:v>0.82</c:v>
                      </c:pt>
                      <c:pt idx="147">
                        <c:v>0.99</c:v>
                      </c:pt>
                      <c:pt idx="148">
                        <c:v>0.97</c:v>
                      </c:pt>
                      <c:pt idx="149">
                        <c:v>0.96</c:v>
                      </c:pt>
                      <c:pt idx="150">
                        <c:v>0.98</c:v>
                      </c:pt>
                      <c:pt idx="151">
                        <c:v>0.96</c:v>
                      </c:pt>
                      <c:pt idx="152">
                        <c:v>0.91</c:v>
                      </c:pt>
                      <c:pt idx="153">
                        <c:v>0.97</c:v>
                      </c:pt>
                      <c:pt idx="154">
                        <c:v>0.97</c:v>
                      </c:pt>
                      <c:pt idx="155">
                        <c:v>0.9</c:v>
                      </c:pt>
                      <c:pt idx="156">
                        <c:v>0.78</c:v>
                      </c:pt>
                      <c:pt idx="157">
                        <c:v>0.9</c:v>
                      </c:pt>
                      <c:pt idx="158">
                        <c:v>0.9</c:v>
                      </c:pt>
                      <c:pt idx="159">
                        <c:v>1</c:v>
                      </c:pt>
                      <c:pt idx="160">
                        <c:v>0.87</c:v>
                      </c:pt>
                      <c:pt idx="161">
                        <c:v>0.87</c:v>
                      </c:pt>
                      <c:pt idx="162">
                        <c:v>0.99</c:v>
                      </c:pt>
                      <c:pt idx="163">
                        <c:v>0.91</c:v>
                      </c:pt>
                      <c:pt idx="164">
                        <c:v>0.9</c:v>
                      </c:pt>
                      <c:pt idx="165">
                        <c:v>0.86</c:v>
                      </c:pt>
                      <c:pt idx="166">
                        <c:v>0.92</c:v>
                      </c:pt>
                      <c:pt idx="167">
                        <c:v>0.95</c:v>
                      </c:pt>
                      <c:pt idx="168">
                        <c:v>0.95</c:v>
                      </c:pt>
                      <c:pt idx="169">
                        <c:v>0.74</c:v>
                      </c:pt>
                      <c:pt idx="170">
                        <c:v>0.96</c:v>
                      </c:pt>
                      <c:pt idx="171">
                        <c:v>0.76</c:v>
                      </c:pt>
                      <c:pt idx="172">
                        <c:v>0.83</c:v>
                      </c:pt>
                      <c:pt idx="173">
                        <c:v>0.79</c:v>
                      </c:pt>
                      <c:pt idx="174">
                        <c:v>0.64</c:v>
                      </c:pt>
                      <c:pt idx="175">
                        <c:v>0.89</c:v>
                      </c:pt>
                      <c:pt idx="176">
                        <c:v>0.69</c:v>
                      </c:pt>
                      <c:pt idx="177">
                        <c:v>0.75</c:v>
                      </c:pt>
                      <c:pt idx="178">
                        <c:v>0.55000000000000004</c:v>
                      </c:pt>
                      <c:pt idx="179">
                        <c:v>0.68</c:v>
                      </c:pt>
                      <c:pt idx="180">
                        <c:v>0.88</c:v>
                      </c:pt>
                      <c:pt idx="181">
                        <c:v>0.87</c:v>
                      </c:pt>
                      <c:pt idx="182">
                        <c:v>0.95</c:v>
                      </c:pt>
                      <c:pt idx="183">
                        <c:v>0.87</c:v>
                      </c:pt>
                      <c:pt idx="184">
                        <c:v>0.79</c:v>
                      </c:pt>
                      <c:pt idx="185">
                        <c:v>0.94</c:v>
                      </c:pt>
                      <c:pt idx="186">
                        <c:v>0.94</c:v>
                      </c:pt>
                      <c:pt idx="187">
                        <c:v>1</c:v>
                      </c:pt>
                      <c:pt idx="188">
                        <c:v>0.99</c:v>
                      </c:pt>
                      <c:pt idx="189">
                        <c:v>0.95</c:v>
                      </c:pt>
                      <c:pt idx="190">
                        <c:v>0.94</c:v>
                      </c:pt>
                      <c:pt idx="191">
                        <c:v>0.96</c:v>
                      </c:pt>
                      <c:pt idx="192">
                        <c:v>0.92</c:v>
                      </c:pt>
                      <c:pt idx="193">
                        <c:v>0.81</c:v>
                      </c:pt>
                      <c:pt idx="194">
                        <c:v>1</c:v>
                      </c:pt>
                      <c:pt idx="195">
                        <c:v>0.98</c:v>
                      </c:pt>
                      <c:pt idx="196">
                        <c:v>0.93</c:v>
                      </c:pt>
                      <c:pt idx="197">
                        <c:v>0.73</c:v>
                      </c:pt>
                      <c:pt idx="198">
                        <c:v>0.74</c:v>
                      </c:pt>
                      <c:pt idx="199">
                        <c:v>0.85</c:v>
                      </c:pt>
                      <c:pt idx="200">
                        <c:v>1</c:v>
                      </c:pt>
                      <c:pt idx="201">
                        <c:v>0.98</c:v>
                      </c:pt>
                      <c:pt idx="202">
                        <c:v>0.71</c:v>
                      </c:pt>
                      <c:pt idx="203">
                        <c:v>0.81</c:v>
                      </c:pt>
                      <c:pt idx="204">
                        <c:v>0.86</c:v>
                      </c:pt>
                      <c:pt idx="205">
                        <c:v>0.78</c:v>
                      </c:pt>
                      <c:pt idx="206">
                        <c:v>0.47</c:v>
                      </c:pt>
                      <c:pt idx="207">
                        <c:v>0.94</c:v>
                      </c:pt>
                      <c:pt idx="208">
                        <c:v>0.75</c:v>
                      </c:pt>
                      <c:pt idx="209">
                        <c:v>0.8</c:v>
                      </c:pt>
                      <c:pt idx="210">
                        <c:v>0.74</c:v>
                      </c:pt>
                      <c:pt idx="211">
                        <c:v>0.66</c:v>
                      </c:pt>
                      <c:pt idx="212">
                        <c:v>0.94</c:v>
                      </c:pt>
                      <c:pt idx="213">
                        <c:v>0.28000000000000003</c:v>
                      </c:pt>
                      <c:pt idx="214">
                        <c:v>0.59</c:v>
                      </c:pt>
                      <c:pt idx="215">
                        <c:v>0.69</c:v>
                      </c:pt>
                      <c:pt idx="216">
                        <c:v>0.84</c:v>
                      </c:pt>
                      <c:pt idx="217">
                        <c:v>0.53</c:v>
                      </c:pt>
                      <c:pt idx="218">
                        <c:v>0.96</c:v>
                      </c:pt>
                      <c:pt idx="219">
                        <c:v>0.63</c:v>
                      </c:pt>
                      <c:pt idx="220">
                        <c:v>0.19</c:v>
                      </c:pt>
                      <c:pt idx="221">
                        <c:v>0.85</c:v>
                      </c:pt>
                      <c:pt idx="222">
                        <c:v>0.76</c:v>
                      </c:pt>
                      <c:pt idx="223">
                        <c:v>0.76</c:v>
                      </c:pt>
                      <c:pt idx="224">
                        <c:v>0.92</c:v>
                      </c:pt>
                      <c:pt idx="225">
                        <c:v>0.98</c:v>
                      </c:pt>
                      <c:pt idx="226">
                        <c:v>0.86</c:v>
                      </c:pt>
                      <c:pt idx="227">
                        <c:v>0.88</c:v>
                      </c:pt>
                      <c:pt idx="228">
                        <c:v>0.89</c:v>
                      </c:pt>
                      <c:pt idx="229">
                        <c:v>0.85</c:v>
                      </c:pt>
                      <c:pt idx="230">
                        <c:v>0.9</c:v>
                      </c:pt>
                      <c:pt idx="231">
                        <c:v>0.84</c:v>
                      </c:pt>
                      <c:pt idx="232">
                        <c:v>0.9</c:v>
                      </c:pt>
                      <c:pt idx="233">
                        <c:v>0.83</c:v>
                      </c:pt>
                      <c:pt idx="234">
                        <c:v>0.92</c:v>
                      </c:pt>
                      <c:pt idx="235">
                        <c:v>0.99</c:v>
                      </c:pt>
                      <c:pt idx="236">
                        <c:v>0.91</c:v>
                      </c:pt>
                      <c:pt idx="237">
                        <c:v>0.95</c:v>
                      </c:pt>
                      <c:pt idx="238">
                        <c:v>0.88</c:v>
                      </c:pt>
                      <c:pt idx="239">
                        <c:v>0.97</c:v>
                      </c:pt>
                      <c:pt idx="240">
                        <c:v>0.9</c:v>
                      </c:pt>
                      <c:pt idx="241">
                        <c:v>0.92</c:v>
                      </c:pt>
                      <c:pt idx="242">
                        <c:v>1</c:v>
                      </c:pt>
                      <c:pt idx="243">
                        <c:v>0.84</c:v>
                      </c:pt>
                      <c:pt idx="244">
                        <c:v>0.91</c:v>
                      </c:pt>
                      <c:pt idx="245">
                        <c:v>0.81</c:v>
                      </c:pt>
                      <c:pt idx="246">
                        <c:v>0.89</c:v>
                      </c:pt>
                      <c:pt idx="247">
                        <c:v>0.9</c:v>
                      </c:pt>
                      <c:pt idx="248">
                        <c:v>0.97</c:v>
                      </c:pt>
                      <c:pt idx="249">
                        <c:v>0.76</c:v>
                      </c:pt>
                      <c:pt idx="250">
                        <c:v>0.99</c:v>
                      </c:pt>
                      <c:pt idx="251">
                        <c:v>0.99</c:v>
                      </c:pt>
                      <c:pt idx="252">
                        <c:v>0.79</c:v>
                      </c:pt>
                      <c:pt idx="253">
                        <c:v>0.94</c:v>
                      </c:pt>
                      <c:pt idx="254">
                        <c:v>0.76</c:v>
                      </c:pt>
                      <c:pt idx="255">
                        <c:v>0.99</c:v>
                      </c:pt>
                      <c:pt idx="256">
                        <c:v>0.97</c:v>
                      </c:pt>
                      <c:pt idx="257">
                        <c:v>0.89</c:v>
                      </c:pt>
                      <c:pt idx="258">
                        <c:v>0.95</c:v>
                      </c:pt>
                      <c:pt idx="259">
                        <c:v>0.98</c:v>
                      </c:pt>
                      <c:pt idx="260">
                        <c:v>0.89</c:v>
                      </c:pt>
                      <c:pt idx="261">
                        <c:v>0.77</c:v>
                      </c:pt>
                      <c:pt idx="262">
                        <c:v>0.86</c:v>
                      </c:pt>
                      <c:pt idx="263">
                        <c:v>0.82</c:v>
                      </c:pt>
                      <c:pt idx="264">
                        <c:v>0.56000000000000005</c:v>
                      </c:pt>
                      <c:pt idx="265">
                        <c:v>0.98</c:v>
                      </c:pt>
                      <c:pt idx="266">
                        <c:v>0.7</c:v>
                      </c:pt>
                      <c:pt idx="267">
                        <c:v>0.92</c:v>
                      </c:pt>
                      <c:pt idx="268">
                        <c:v>0.8</c:v>
                      </c:pt>
                      <c:pt idx="269">
                        <c:v>0.79</c:v>
                      </c:pt>
                      <c:pt idx="270">
                        <c:v>1</c:v>
                      </c:pt>
                      <c:pt idx="271">
                        <c:v>0.9</c:v>
                      </c:pt>
                      <c:pt idx="272">
                        <c:v>0.7</c:v>
                      </c:pt>
                      <c:pt idx="273">
                        <c:v>0.93</c:v>
                      </c:pt>
                      <c:pt idx="274">
                        <c:v>0.83</c:v>
                      </c:pt>
                      <c:pt idx="275">
                        <c:v>0.86</c:v>
                      </c:pt>
                      <c:pt idx="276">
                        <c:v>0.87</c:v>
                      </c:pt>
                      <c:pt idx="277">
                        <c:v>0.81</c:v>
                      </c:pt>
                      <c:pt idx="278">
                        <c:v>0.88</c:v>
                      </c:pt>
                      <c:pt idx="279">
                        <c:v>0.74</c:v>
                      </c:pt>
                      <c:pt idx="280">
                        <c:v>0.37</c:v>
                      </c:pt>
                      <c:pt idx="281">
                        <c:v>0.89</c:v>
                      </c:pt>
                      <c:pt idx="282">
                        <c:v>0.88</c:v>
                      </c:pt>
                      <c:pt idx="283">
                        <c:v>0.97</c:v>
                      </c:pt>
                      <c:pt idx="284">
                        <c:v>0.67</c:v>
                      </c:pt>
                      <c:pt idx="285">
                        <c:v>0.88</c:v>
                      </c:pt>
                      <c:pt idx="286">
                        <c:v>0.76</c:v>
                      </c:pt>
                      <c:pt idx="287">
                        <c:v>0.96</c:v>
                      </c:pt>
                      <c:pt idx="288">
                        <c:v>0.8</c:v>
                      </c:pt>
                      <c:pt idx="289">
                        <c:v>0.96</c:v>
                      </c:pt>
                      <c:pt idx="290">
                        <c:v>0.99</c:v>
                      </c:pt>
                      <c:pt idx="291">
                        <c:v>0.88</c:v>
                      </c:pt>
                      <c:pt idx="292">
                        <c:v>0.96</c:v>
                      </c:pt>
                      <c:pt idx="293">
                        <c:v>0.94</c:v>
                      </c:pt>
                      <c:pt idx="294">
                        <c:v>0.8</c:v>
                      </c:pt>
                      <c:pt idx="295">
                        <c:v>0.98</c:v>
                      </c:pt>
                      <c:pt idx="296">
                        <c:v>1</c:v>
                      </c:pt>
                      <c:pt idx="297">
                        <c:v>0.92</c:v>
                      </c:pt>
                      <c:pt idx="298">
                        <c:v>0.91</c:v>
                      </c:pt>
                      <c:pt idx="299">
                        <c:v>0.98</c:v>
                      </c:pt>
                      <c:pt idx="300">
                        <c:v>0.98</c:v>
                      </c:pt>
                      <c:pt idx="301">
                        <c:v>0.83</c:v>
                      </c:pt>
                      <c:pt idx="302">
                        <c:v>0.98</c:v>
                      </c:pt>
                      <c:pt idx="303">
                        <c:v>0.9</c:v>
                      </c:pt>
                      <c:pt idx="304">
                        <c:v>0.87</c:v>
                      </c:pt>
                      <c:pt idx="305">
                        <c:v>0.98</c:v>
                      </c:pt>
                      <c:pt idx="306">
                        <c:v>0.89</c:v>
                      </c:pt>
                      <c:pt idx="307">
                        <c:v>0.98</c:v>
                      </c:pt>
                      <c:pt idx="308">
                        <c:v>0.89</c:v>
                      </c:pt>
                      <c:pt idx="309">
                        <c:v>0.97</c:v>
                      </c:pt>
                      <c:pt idx="310">
                        <c:v>0.73</c:v>
                      </c:pt>
                      <c:pt idx="311">
                        <c:v>0.86</c:v>
                      </c:pt>
                      <c:pt idx="312">
                        <c:v>0.91</c:v>
                      </c:pt>
                      <c:pt idx="313">
                        <c:v>0.9</c:v>
                      </c:pt>
                      <c:pt idx="314">
                        <c:v>0.87</c:v>
                      </c:pt>
                      <c:pt idx="315">
                        <c:v>0.97</c:v>
                      </c:pt>
                      <c:pt idx="316">
                        <c:v>0.56999999999999995</c:v>
                      </c:pt>
                      <c:pt idx="317">
                        <c:v>0.7</c:v>
                      </c:pt>
                      <c:pt idx="318">
                        <c:v>0.92</c:v>
                      </c:pt>
                      <c:pt idx="319">
                        <c:v>0.97</c:v>
                      </c:pt>
                      <c:pt idx="320">
                        <c:v>0.91</c:v>
                      </c:pt>
                      <c:pt idx="321">
                        <c:v>1</c:v>
                      </c:pt>
                      <c:pt idx="322">
                        <c:v>0.94</c:v>
                      </c:pt>
                      <c:pt idx="323">
                        <c:v>0.81</c:v>
                      </c:pt>
                      <c:pt idx="324">
                        <c:v>0.93</c:v>
                      </c:pt>
                      <c:pt idx="325">
                        <c:v>0.69</c:v>
                      </c:pt>
                      <c:pt idx="326">
                        <c:v>0.98</c:v>
                      </c:pt>
                      <c:pt idx="327">
                        <c:v>0.82</c:v>
                      </c:pt>
                      <c:pt idx="328">
                        <c:v>0.83</c:v>
                      </c:pt>
                      <c:pt idx="329">
                        <c:v>1</c:v>
                      </c:pt>
                      <c:pt idx="330">
                        <c:v>0.89</c:v>
                      </c:pt>
                      <c:pt idx="331">
                        <c:v>0.83</c:v>
                      </c:pt>
                      <c:pt idx="332">
                        <c:v>0.91</c:v>
                      </c:pt>
                      <c:pt idx="333">
                        <c:v>0.97</c:v>
                      </c:pt>
                      <c:pt idx="334">
                        <c:v>0.95</c:v>
                      </c:pt>
                      <c:pt idx="335">
                        <c:v>0.95</c:v>
                      </c:pt>
                      <c:pt idx="336">
                        <c:v>0.86</c:v>
                      </c:pt>
                      <c:pt idx="337">
                        <c:v>0.89</c:v>
                      </c:pt>
                      <c:pt idx="338">
                        <c:v>0.93</c:v>
                      </c:pt>
                      <c:pt idx="339">
                        <c:v>0.99</c:v>
                      </c:pt>
                      <c:pt idx="340">
                        <c:v>1</c:v>
                      </c:pt>
                      <c:pt idx="341">
                        <c:v>0.72</c:v>
                      </c:pt>
                      <c:pt idx="342">
                        <c:v>0.95</c:v>
                      </c:pt>
                      <c:pt idx="343">
                        <c:v>0.96</c:v>
                      </c:pt>
                      <c:pt idx="344">
                        <c:v>0.7</c:v>
                      </c:pt>
                      <c:pt idx="345">
                        <c:v>0.98</c:v>
                      </c:pt>
                      <c:pt idx="346">
                        <c:v>0.98</c:v>
                      </c:pt>
                      <c:pt idx="347">
                        <c:v>0.79</c:v>
                      </c:pt>
                      <c:pt idx="348">
                        <c:v>0.99</c:v>
                      </c:pt>
                      <c:pt idx="349">
                        <c:v>0.92</c:v>
                      </c:pt>
                      <c:pt idx="350">
                        <c:v>0.86</c:v>
                      </c:pt>
                      <c:pt idx="351">
                        <c:v>1</c:v>
                      </c:pt>
                      <c:pt idx="352">
                        <c:v>0.82</c:v>
                      </c:pt>
                      <c:pt idx="353">
                        <c:v>0.65</c:v>
                      </c:pt>
                      <c:pt idx="354">
                        <c:v>0.99</c:v>
                      </c:pt>
                      <c:pt idx="355">
                        <c:v>0.82</c:v>
                      </c:pt>
                      <c:pt idx="356">
                        <c:v>0.75</c:v>
                      </c:pt>
                      <c:pt idx="357">
                        <c:v>0.96</c:v>
                      </c:pt>
                      <c:pt idx="358">
                        <c:v>0.95</c:v>
                      </c:pt>
                      <c:pt idx="359">
                        <c:v>0.67</c:v>
                      </c:pt>
                      <c:pt idx="360">
                        <c:v>1</c:v>
                      </c:pt>
                      <c:pt idx="361">
                        <c:v>0.7</c:v>
                      </c:pt>
                      <c:pt idx="362">
                        <c:v>0.82</c:v>
                      </c:pt>
                      <c:pt idx="363">
                        <c:v>0.94</c:v>
                      </c:pt>
                      <c:pt idx="364">
                        <c:v>0.79</c:v>
                      </c:pt>
                      <c:pt idx="365">
                        <c:v>0.88</c:v>
                      </c:pt>
                      <c:pt idx="366">
                        <c:v>0.99</c:v>
                      </c:pt>
                      <c:pt idx="367">
                        <c:v>0.9</c:v>
                      </c:pt>
                      <c:pt idx="368">
                        <c:v>0.92</c:v>
                      </c:pt>
                      <c:pt idx="369">
                        <c:v>0.82</c:v>
                      </c:pt>
                      <c:pt idx="370">
                        <c:v>0.84</c:v>
                      </c:pt>
                      <c:pt idx="371">
                        <c:v>0.3</c:v>
                      </c:pt>
                      <c:pt idx="372">
                        <c:v>0.47</c:v>
                      </c:pt>
                      <c:pt idx="373">
                        <c:v>0.95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B25E-4940-BD63-F607979D735B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Mini'!$O$1</c15:sqref>
                        </c15:formulaRef>
                      </c:ext>
                    </c:extLst>
                    <c:strCache>
                      <c:ptCount val="1"/>
                      <c:pt idx="0">
                        <c:v>OI</c:v>
                      </c:pt>
                    </c:strCache>
                  </c:strRef>
                </c:tx>
                <c:spPr>
                  <a:ln w="31750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Mini'!$O$2:$O$375</c15:sqref>
                        </c15:formulaRef>
                      </c:ext>
                    </c:extLst>
                    <c:numCache>
                      <c:formatCode>#,##0</c:formatCode>
                      <c:ptCount val="374"/>
                      <c:pt idx="0">
                        <c:v>3097301</c:v>
                      </c:pt>
                      <c:pt idx="1">
                        <c:v>3097301</c:v>
                      </c:pt>
                      <c:pt idx="2">
                        <c:v>3114222</c:v>
                      </c:pt>
                      <c:pt idx="3">
                        <c:v>3126680</c:v>
                      </c:pt>
                      <c:pt idx="4">
                        <c:v>3117655</c:v>
                      </c:pt>
                      <c:pt idx="5">
                        <c:v>3094833</c:v>
                      </c:pt>
                      <c:pt idx="6">
                        <c:v>3101069</c:v>
                      </c:pt>
                      <c:pt idx="7">
                        <c:v>3137300</c:v>
                      </c:pt>
                      <c:pt idx="8">
                        <c:v>3141773</c:v>
                      </c:pt>
                      <c:pt idx="9">
                        <c:v>3121588</c:v>
                      </c:pt>
                      <c:pt idx="10">
                        <c:v>3145934</c:v>
                      </c:pt>
                      <c:pt idx="11">
                        <c:v>3145934</c:v>
                      </c:pt>
                      <c:pt idx="12">
                        <c:v>3136611</c:v>
                      </c:pt>
                      <c:pt idx="13">
                        <c:v>3133060</c:v>
                      </c:pt>
                      <c:pt idx="14">
                        <c:v>3134480</c:v>
                      </c:pt>
                      <c:pt idx="15">
                        <c:v>3135866</c:v>
                      </c:pt>
                      <c:pt idx="16">
                        <c:v>3152167</c:v>
                      </c:pt>
                      <c:pt idx="17">
                        <c:v>3168198</c:v>
                      </c:pt>
                      <c:pt idx="18">
                        <c:v>3169506</c:v>
                      </c:pt>
                      <c:pt idx="19">
                        <c:v>3178815</c:v>
                      </c:pt>
                      <c:pt idx="20">
                        <c:v>3186253</c:v>
                      </c:pt>
                      <c:pt idx="21">
                        <c:v>3196517</c:v>
                      </c:pt>
                      <c:pt idx="22">
                        <c:v>3185592</c:v>
                      </c:pt>
                      <c:pt idx="23">
                        <c:v>3169041</c:v>
                      </c:pt>
                      <c:pt idx="24">
                        <c:v>3177214</c:v>
                      </c:pt>
                      <c:pt idx="25">
                        <c:v>3193697</c:v>
                      </c:pt>
                      <c:pt idx="26">
                        <c:v>3208612</c:v>
                      </c:pt>
                      <c:pt idx="27">
                        <c:v>3193483</c:v>
                      </c:pt>
                      <c:pt idx="28">
                        <c:v>3269822</c:v>
                      </c:pt>
                      <c:pt idx="29">
                        <c:v>3281930</c:v>
                      </c:pt>
                      <c:pt idx="30">
                        <c:v>3300264</c:v>
                      </c:pt>
                      <c:pt idx="31">
                        <c:v>3316404</c:v>
                      </c:pt>
                      <c:pt idx="32">
                        <c:v>3332460</c:v>
                      </c:pt>
                      <c:pt idx="33">
                        <c:v>3349174</c:v>
                      </c:pt>
                      <c:pt idx="34">
                        <c:v>3346147</c:v>
                      </c:pt>
                      <c:pt idx="35">
                        <c:v>3350008</c:v>
                      </c:pt>
                      <c:pt idx="36">
                        <c:v>3356812</c:v>
                      </c:pt>
                      <c:pt idx="37">
                        <c:v>3390897</c:v>
                      </c:pt>
                      <c:pt idx="38">
                        <c:v>3395496</c:v>
                      </c:pt>
                      <c:pt idx="39">
                        <c:v>3394576</c:v>
                      </c:pt>
                      <c:pt idx="40">
                        <c:v>3411016</c:v>
                      </c:pt>
                      <c:pt idx="41">
                        <c:v>3411592</c:v>
                      </c:pt>
                      <c:pt idx="42">
                        <c:v>3411592</c:v>
                      </c:pt>
                      <c:pt idx="43">
                        <c:v>3415792</c:v>
                      </c:pt>
                      <c:pt idx="44">
                        <c:v>3411904</c:v>
                      </c:pt>
                      <c:pt idx="45">
                        <c:v>3458529</c:v>
                      </c:pt>
                      <c:pt idx="46">
                        <c:v>3486777</c:v>
                      </c:pt>
                      <c:pt idx="47">
                        <c:v>3502138</c:v>
                      </c:pt>
                      <c:pt idx="48">
                        <c:v>3506159</c:v>
                      </c:pt>
                      <c:pt idx="49">
                        <c:v>3420420</c:v>
                      </c:pt>
                      <c:pt idx="50">
                        <c:v>3369681</c:v>
                      </c:pt>
                      <c:pt idx="51">
                        <c:v>3359991</c:v>
                      </c:pt>
                      <c:pt idx="52">
                        <c:v>3298502</c:v>
                      </c:pt>
                      <c:pt idx="53">
                        <c:v>3330884</c:v>
                      </c:pt>
                      <c:pt idx="54">
                        <c:v>3306216</c:v>
                      </c:pt>
                      <c:pt idx="55">
                        <c:v>3410005</c:v>
                      </c:pt>
                      <c:pt idx="56">
                        <c:v>1241170</c:v>
                      </c:pt>
                      <c:pt idx="57">
                        <c:v>1241170</c:v>
                      </c:pt>
                      <c:pt idx="58">
                        <c:v>1385001</c:v>
                      </c:pt>
                      <c:pt idx="59">
                        <c:v>1589082</c:v>
                      </c:pt>
                      <c:pt idx="60">
                        <c:v>2204572</c:v>
                      </c:pt>
                      <c:pt idx="61">
                        <c:v>2691609</c:v>
                      </c:pt>
                      <c:pt idx="62">
                        <c:v>3112678</c:v>
                      </c:pt>
                      <c:pt idx="63">
                        <c:v>3190717</c:v>
                      </c:pt>
                      <c:pt idx="64">
                        <c:v>3133378</c:v>
                      </c:pt>
                      <c:pt idx="65">
                        <c:v>3172786</c:v>
                      </c:pt>
                      <c:pt idx="66">
                        <c:v>2992661</c:v>
                      </c:pt>
                      <c:pt idx="67">
                        <c:v>2863349</c:v>
                      </c:pt>
                      <c:pt idx="68">
                        <c:v>2856309</c:v>
                      </c:pt>
                      <c:pt idx="69">
                        <c:v>2921342</c:v>
                      </c:pt>
                      <c:pt idx="70">
                        <c:v>2964776</c:v>
                      </c:pt>
                      <c:pt idx="71">
                        <c:v>3013315</c:v>
                      </c:pt>
                      <c:pt idx="72">
                        <c:v>2864642</c:v>
                      </c:pt>
                      <c:pt idx="73">
                        <c:v>2762339</c:v>
                      </c:pt>
                      <c:pt idx="74">
                        <c:v>2749002</c:v>
                      </c:pt>
                      <c:pt idx="75">
                        <c:v>2743468</c:v>
                      </c:pt>
                      <c:pt idx="76">
                        <c:v>2747927</c:v>
                      </c:pt>
                      <c:pt idx="77">
                        <c:v>2768781</c:v>
                      </c:pt>
                      <c:pt idx="78">
                        <c:v>2776245</c:v>
                      </c:pt>
                      <c:pt idx="79">
                        <c:v>2763914</c:v>
                      </c:pt>
                      <c:pt idx="80">
                        <c:v>2733313</c:v>
                      </c:pt>
                      <c:pt idx="81">
                        <c:v>2733313</c:v>
                      </c:pt>
                      <c:pt idx="82">
                        <c:v>2751695</c:v>
                      </c:pt>
                      <c:pt idx="83">
                        <c:v>2732274</c:v>
                      </c:pt>
                      <c:pt idx="84">
                        <c:v>2714705</c:v>
                      </c:pt>
                      <c:pt idx="85">
                        <c:v>2701377</c:v>
                      </c:pt>
                      <c:pt idx="86">
                        <c:v>2694926</c:v>
                      </c:pt>
                      <c:pt idx="87">
                        <c:v>2703568</c:v>
                      </c:pt>
                      <c:pt idx="88">
                        <c:v>2685462</c:v>
                      </c:pt>
                      <c:pt idx="89">
                        <c:v>2639813</c:v>
                      </c:pt>
                      <c:pt idx="90">
                        <c:v>2629999</c:v>
                      </c:pt>
                      <c:pt idx="91">
                        <c:v>2639311</c:v>
                      </c:pt>
                      <c:pt idx="92">
                        <c:v>2700373</c:v>
                      </c:pt>
                      <c:pt idx="93">
                        <c:v>2692183</c:v>
                      </c:pt>
                      <c:pt idx="94">
                        <c:v>2691839</c:v>
                      </c:pt>
                      <c:pt idx="95">
                        <c:v>2691157</c:v>
                      </c:pt>
                      <c:pt idx="96">
                        <c:v>2701039</c:v>
                      </c:pt>
                      <c:pt idx="97">
                        <c:v>2731397</c:v>
                      </c:pt>
                      <c:pt idx="98">
                        <c:v>2722920</c:v>
                      </c:pt>
                      <c:pt idx="99">
                        <c:v>2731204</c:v>
                      </c:pt>
                      <c:pt idx="100">
                        <c:v>2713031</c:v>
                      </c:pt>
                      <c:pt idx="101">
                        <c:v>2713031</c:v>
                      </c:pt>
                      <c:pt idx="102">
                        <c:v>2716639</c:v>
                      </c:pt>
                      <c:pt idx="103">
                        <c:v>2695940</c:v>
                      </c:pt>
                      <c:pt idx="104">
                        <c:v>2669453</c:v>
                      </c:pt>
                      <c:pt idx="105">
                        <c:v>2678798</c:v>
                      </c:pt>
                      <c:pt idx="106">
                        <c:v>2680594</c:v>
                      </c:pt>
                      <c:pt idx="107">
                        <c:v>2719384</c:v>
                      </c:pt>
                      <c:pt idx="108">
                        <c:v>2724061</c:v>
                      </c:pt>
                      <c:pt idx="109">
                        <c:v>2689622</c:v>
                      </c:pt>
                      <c:pt idx="110">
                        <c:v>2688734</c:v>
                      </c:pt>
                      <c:pt idx="111">
                        <c:v>2699160</c:v>
                      </c:pt>
                      <c:pt idx="112">
                        <c:v>2740796</c:v>
                      </c:pt>
                      <c:pt idx="113">
                        <c:v>2706698</c:v>
                      </c:pt>
                      <c:pt idx="114">
                        <c:v>2706698</c:v>
                      </c:pt>
                      <c:pt idx="115">
                        <c:v>2721001</c:v>
                      </c:pt>
                      <c:pt idx="116">
                        <c:v>2697727</c:v>
                      </c:pt>
                      <c:pt idx="117">
                        <c:v>2707699</c:v>
                      </c:pt>
                      <c:pt idx="118">
                        <c:v>2707063</c:v>
                      </c:pt>
                      <c:pt idx="119">
                        <c:v>2707063</c:v>
                      </c:pt>
                      <c:pt idx="120">
                        <c:v>2710656</c:v>
                      </c:pt>
                      <c:pt idx="121">
                        <c:v>587777</c:v>
                      </c:pt>
                      <c:pt idx="122">
                        <c:v>587777</c:v>
                      </c:pt>
                      <c:pt idx="123">
                        <c:v>598040</c:v>
                      </c:pt>
                      <c:pt idx="124">
                        <c:v>771043</c:v>
                      </c:pt>
                      <c:pt idx="125">
                        <c:v>1190630</c:v>
                      </c:pt>
                      <c:pt idx="126">
                        <c:v>1840790</c:v>
                      </c:pt>
                      <c:pt idx="127">
                        <c:v>2220126</c:v>
                      </c:pt>
                      <c:pt idx="128">
                        <c:v>2474973</c:v>
                      </c:pt>
                      <c:pt idx="129">
                        <c:v>2534481</c:v>
                      </c:pt>
                      <c:pt idx="130">
                        <c:v>2560706</c:v>
                      </c:pt>
                      <c:pt idx="131">
                        <c:v>2586460</c:v>
                      </c:pt>
                      <c:pt idx="132">
                        <c:v>2589774</c:v>
                      </c:pt>
                      <c:pt idx="133">
                        <c:v>2594107</c:v>
                      </c:pt>
                      <c:pt idx="134">
                        <c:v>2611042</c:v>
                      </c:pt>
                      <c:pt idx="135">
                        <c:v>2645652</c:v>
                      </c:pt>
                      <c:pt idx="136">
                        <c:v>2650092</c:v>
                      </c:pt>
                      <c:pt idx="137">
                        <c:v>2660613</c:v>
                      </c:pt>
                      <c:pt idx="138">
                        <c:v>2660613</c:v>
                      </c:pt>
                      <c:pt idx="139">
                        <c:v>2649050</c:v>
                      </c:pt>
                      <c:pt idx="140">
                        <c:v>2624864</c:v>
                      </c:pt>
                      <c:pt idx="141">
                        <c:v>2597224</c:v>
                      </c:pt>
                      <c:pt idx="142">
                        <c:v>2614810</c:v>
                      </c:pt>
                      <c:pt idx="143">
                        <c:v>2612319</c:v>
                      </c:pt>
                      <c:pt idx="144">
                        <c:v>2621487</c:v>
                      </c:pt>
                      <c:pt idx="145">
                        <c:v>2611425</c:v>
                      </c:pt>
                      <c:pt idx="146">
                        <c:v>2611516</c:v>
                      </c:pt>
                      <c:pt idx="147">
                        <c:v>2617657</c:v>
                      </c:pt>
                      <c:pt idx="148">
                        <c:v>2595181</c:v>
                      </c:pt>
                      <c:pt idx="149">
                        <c:v>2598016</c:v>
                      </c:pt>
                      <c:pt idx="150">
                        <c:v>2581086</c:v>
                      </c:pt>
                      <c:pt idx="151">
                        <c:v>2585427</c:v>
                      </c:pt>
                      <c:pt idx="152">
                        <c:v>2588418</c:v>
                      </c:pt>
                      <c:pt idx="153">
                        <c:v>2551909</c:v>
                      </c:pt>
                      <c:pt idx="154">
                        <c:v>2550577</c:v>
                      </c:pt>
                      <c:pt idx="155">
                        <c:v>2540075</c:v>
                      </c:pt>
                      <c:pt idx="156">
                        <c:v>2533393</c:v>
                      </c:pt>
                      <c:pt idx="157">
                        <c:v>2507355</c:v>
                      </c:pt>
                      <c:pt idx="158">
                        <c:v>2534765</c:v>
                      </c:pt>
                      <c:pt idx="159">
                        <c:v>2522874</c:v>
                      </c:pt>
                      <c:pt idx="160">
                        <c:v>2507590</c:v>
                      </c:pt>
                      <c:pt idx="161">
                        <c:v>2496273</c:v>
                      </c:pt>
                      <c:pt idx="162">
                        <c:v>2488017</c:v>
                      </c:pt>
                      <c:pt idx="163">
                        <c:v>2471470</c:v>
                      </c:pt>
                      <c:pt idx="164">
                        <c:v>2457791</c:v>
                      </c:pt>
                      <c:pt idx="165">
                        <c:v>2449385</c:v>
                      </c:pt>
                      <c:pt idx="166">
                        <c:v>2440088</c:v>
                      </c:pt>
                      <c:pt idx="167">
                        <c:v>2447188</c:v>
                      </c:pt>
                      <c:pt idx="168">
                        <c:v>2458025</c:v>
                      </c:pt>
                      <c:pt idx="169">
                        <c:v>2470030</c:v>
                      </c:pt>
                      <c:pt idx="170">
                        <c:v>2479579</c:v>
                      </c:pt>
                      <c:pt idx="171">
                        <c:v>2491094</c:v>
                      </c:pt>
                      <c:pt idx="172">
                        <c:v>2456474</c:v>
                      </c:pt>
                      <c:pt idx="173">
                        <c:v>2455330</c:v>
                      </c:pt>
                      <c:pt idx="174">
                        <c:v>2459880</c:v>
                      </c:pt>
                      <c:pt idx="175">
                        <c:v>2437773</c:v>
                      </c:pt>
                      <c:pt idx="176">
                        <c:v>2436327</c:v>
                      </c:pt>
                      <c:pt idx="177">
                        <c:v>2450729</c:v>
                      </c:pt>
                      <c:pt idx="178">
                        <c:v>2448016</c:v>
                      </c:pt>
                      <c:pt idx="179">
                        <c:v>2452944</c:v>
                      </c:pt>
                      <c:pt idx="180">
                        <c:v>2457568</c:v>
                      </c:pt>
                      <c:pt idx="181">
                        <c:v>2447652</c:v>
                      </c:pt>
                      <c:pt idx="182">
                        <c:v>2451888</c:v>
                      </c:pt>
                      <c:pt idx="183">
                        <c:v>2454854</c:v>
                      </c:pt>
                      <c:pt idx="184">
                        <c:v>2460425</c:v>
                      </c:pt>
                      <c:pt idx="185">
                        <c:v>2440005</c:v>
                      </c:pt>
                      <c:pt idx="186">
                        <c:v>551009</c:v>
                      </c:pt>
                      <c:pt idx="187">
                        <c:v>551009</c:v>
                      </c:pt>
                      <c:pt idx="188">
                        <c:v>621184</c:v>
                      </c:pt>
                      <c:pt idx="189">
                        <c:v>827491</c:v>
                      </c:pt>
                      <c:pt idx="190">
                        <c:v>1380580</c:v>
                      </c:pt>
                      <c:pt idx="191">
                        <c:v>1906917</c:v>
                      </c:pt>
                      <c:pt idx="192">
                        <c:v>2341503</c:v>
                      </c:pt>
                      <c:pt idx="193">
                        <c:v>2486973</c:v>
                      </c:pt>
                      <c:pt idx="194">
                        <c:v>2513360</c:v>
                      </c:pt>
                      <c:pt idx="195">
                        <c:v>2498729</c:v>
                      </c:pt>
                      <c:pt idx="196">
                        <c:v>2488650</c:v>
                      </c:pt>
                      <c:pt idx="197">
                        <c:v>2494569</c:v>
                      </c:pt>
                      <c:pt idx="198">
                        <c:v>2495612</c:v>
                      </c:pt>
                      <c:pt idx="199">
                        <c:v>2490286</c:v>
                      </c:pt>
                      <c:pt idx="200">
                        <c:v>2479079</c:v>
                      </c:pt>
                      <c:pt idx="201">
                        <c:v>2479079</c:v>
                      </c:pt>
                      <c:pt idx="202">
                        <c:v>2498391</c:v>
                      </c:pt>
                      <c:pt idx="203">
                        <c:v>2504504</c:v>
                      </c:pt>
                      <c:pt idx="204">
                        <c:v>2502439</c:v>
                      </c:pt>
                      <c:pt idx="205">
                        <c:v>2518844</c:v>
                      </c:pt>
                      <c:pt idx="206">
                        <c:v>2500435</c:v>
                      </c:pt>
                      <c:pt idx="207">
                        <c:v>2486077</c:v>
                      </c:pt>
                      <c:pt idx="208">
                        <c:v>2493806</c:v>
                      </c:pt>
                      <c:pt idx="209">
                        <c:v>2482684</c:v>
                      </c:pt>
                      <c:pt idx="210">
                        <c:v>2455579</c:v>
                      </c:pt>
                      <c:pt idx="211">
                        <c:v>2465029</c:v>
                      </c:pt>
                      <c:pt idx="212">
                        <c:v>2513286</c:v>
                      </c:pt>
                      <c:pt idx="213">
                        <c:v>2489161</c:v>
                      </c:pt>
                      <c:pt idx="214">
                        <c:v>2474720</c:v>
                      </c:pt>
                      <c:pt idx="215">
                        <c:v>2465174</c:v>
                      </c:pt>
                      <c:pt idx="216">
                        <c:v>2459531</c:v>
                      </c:pt>
                      <c:pt idx="217">
                        <c:v>2482349</c:v>
                      </c:pt>
                      <c:pt idx="218">
                        <c:v>2503075</c:v>
                      </c:pt>
                      <c:pt idx="219">
                        <c:v>2534695</c:v>
                      </c:pt>
                      <c:pt idx="220">
                        <c:v>2546479</c:v>
                      </c:pt>
                      <c:pt idx="221">
                        <c:v>2543600</c:v>
                      </c:pt>
                      <c:pt idx="222">
                        <c:v>2591795</c:v>
                      </c:pt>
                      <c:pt idx="223">
                        <c:v>2563073</c:v>
                      </c:pt>
                      <c:pt idx="224">
                        <c:v>2589607</c:v>
                      </c:pt>
                      <c:pt idx="225">
                        <c:v>2590697</c:v>
                      </c:pt>
                      <c:pt idx="226">
                        <c:v>2601816</c:v>
                      </c:pt>
                      <c:pt idx="227">
                        <c:v>2593077</c:v>
                      </c:pt>
                      <c:pt idx="228">
                        <c:v>2610627</c:v>
                      </c:pt>
                      <c:pt idx="229">
                        <c:v>2594758</c:v>
                      </c:pt>
                      <c:pt idx="230">
                        <c:v>2578540</c:v>
                      </c:pt>
                      <c:pt idx="231">
                        <c:v>2581006</c:v>
                      </c:pt>
                      <c:pt idx="232">
                        <c:v>2609493</c:v>
                      </c:pt>
                      <c:pt idx="233">
                        <c:v>2605527</c:v>
                      </c:pt>
                      <c:pt idx="234">
                        <c:v>2602908</c:v>
                      </c:pt>
                      <c:pt idx="235">
                        <c:v>2615781</c:v>
                      </c:pt>
                      <c:pt idx="236">
                        <c:v>2604976</c:v>
                      </c:pt>
                      <c:pt idx="237">
                        <c:v>2591653</c:v>
                      </c:pt>
                      <c:pt idx="238">
                        <c:v>2589325</c:v>
                      </c:pt>
                      <c:pt idx="239">
                        <c:v>2535787</c:v>
                      </c:pt>
                      <c:pt idx="240">
                        <c:v>2536264</c:v>
                      </c:pt>
                      <c:pt idx="241">
                        <c:v>2550671</c:v>
                      </c:pt>
                      <c:pt idx="242">
                        <c:v>2552643</c:v>
                      </c:pt>
                      <c:pt idx="243">
                        <c:v>2552643</c:v>
                      </c:pt>
                      <c:pt idx="244">
                        <c:v>2512020</c:v>
                      </c:pt>
                      <c:pt idx="245">
                        <c:v>2497814</c:v>
                      </c:pt>
                      <c:pt idx="246">
                        <c:v>2447733</c:v>
                      </c:pt>
                      <c:pt idx="247">
                        <c:v>2443809</c:v>
                      </c:pt>
                      <c:pt idx="248">
                        <c:v>2454470</c:v>
                      </c:pt>
                      <c:pt idx="249">
                        <c:v>2437612</c:v>
                      </c:pt>
                      <c:pt idx="250">
                        <c:v>2443361</c:v>
                      </c:pt>
                      <c:pt idx="251">
                        <c:v>559564</c:v>
                      </c:pt>
                      <c:pt idx="252">
                        <c:v>559564</c:v>
                      </c:pt>
                      <c:pt idx="253">
                        <c:v>655172</c:v>
                      </c:pt>
                      <c:pt idx="254">
                        <c:v>945843</c:v>
                      </c:pt>
                      <c:pt idx="255">
                        <c:v>1368916</c:v>
                      </c:pt>
                      <c:pt idx="256">
                        <c:v>1943626</c:v>
                      </c:pt>
                      <c:pt idx="257">
                        <c:v>2346218</c:v>
                      </c:pt>
                      <c:pt idx="258">
                        <c:v>2495060</c:v>
                      </c:pt>
                      <c:pt idx="259">
                        <c:v>2530596</c:v>
                      </c:pt>
                      <c:pt idx="260">
                        <c:v>2552148</c:v>
                      </c:pt>
                      <c:pt idx="261">
                        <c:v>2550208</c:v>
                      </c:pt>
                      <c:pt idx="262">
                        <c:v>2541326</c:v>
                      </c:pt>
                      <c:pt idx="263">
                        <c:v>2539499</c:v>
                      </c:pt>
                      <c:pt idx="264">
                        <c:v>2570524</c:v>
                      </c:pt>
                      <c:pt idx="265">
                        <c:v>2576711</c:v>
                      </c:pt>
                      <c:pt idx="266">
                        <c:v>2580670</c:v>
                      </c:pt>
                      <c:pt idx="267">
                        <c:v>2569355</c:v>
                      </c:pt>
                      <c:pt idx="268">
                        <c:v>2577428</c:v>
                      </c:pt>
                      <c:pt idx="269">
                        <c:v>2574079</c:v>
                      </c:pt>
                      <c:pt idx="270">
                        <c:v>2580966</c:v>
                      </c:pt>
                      <c:pt idx="271">
                        <c:v>2580966</c:v>
                      </c:pt>
                      <c:pt idx="272">
                        <c:v>2573179</c:v>
                      </c:pt>
                      <c:pt idx="273">
                        <c:v>2570144</c:v>
                      </c:pt>
                      <c:pt idx="274">
                        <c:v>2568376</c:v>
                      </c:pt>
                      <c:pt idx="275">
                        <c:v>2577304</c:v>
                      </c:pt>
                      <c:pt idx="276">
                        <c:v>2576603</c:v>
                      </c:pt>
                      <c:pt idx="277">
                        <c:v>2569435</c:v>
                      </c:pt>
                      <c:pt idx="278">
                        <c:v>2570615</c:v>
                      </c:pt>
                      <c:pt idx="279">
                        <c:v>2582391</c:v>
                      </c:pt>
                      <c:pt idx="280">
                        <c:v>2603641</c:v>
                      </c:pt>
                      <c:pt idx="281">
                        <c:v>2572256</c:v>
                      </c:pt>
                      <c:pt idx="282">
                        <c:v>2579688</c:v>
                      </c:pt>
                      <c:pt idx="283">
                        <c:v>2575029</c:v>
                      </c:pt>
                      <c:pt idx="284">
                        <c:v>2580940</c:v>
                      </c:pt>
                      <c:pt idx="285">
                        <c:v>2592736</c:v>
                      </c:pt>
                      <c:pt idx="286">
                        <c:v>2598862</c:v>
                      </c:pt>
                      <c:pt idx="287">
                        <c:v>2599855</c:v>
                      </c:pt>
                      <c:pt idx="288">
                        <c:v>2603085</c:v>
                      </c:pt>
                      <c:pt idx="289">
                        <c:v>2584732</c:v>
                      </c:pt>
                      <c:pt idx="290">
                        <c:v>2599060</c:v>
                      </c:pt>
                      <c:pt idx="291">
                        <c:v>2622207</c:v>
                      </c:pt>
                      <c:pt idx="292">
                        <c:v>2615681</c:v>
                      </c:pt>
                      <c:pt idx="293">
                        <c:v>2618456</c:v>
                      </c:pt>
                      <c:pt idx="294">
                        <c:v>2636860</c:v>
                      </c:pt>
                      <c:pt idx="295">
                        <c:v>2598555</c:v>
                      </c:pt>
                      <c:pt idx="296">
                        <c:v>2627432</c:v>
                      </c:pt>
                      <c:pt idx="297">
                        <c:v>2627432</c:v>
                      </c:pt>
                      <c:pt idx="298">
                        <c:v>2597888</c:v>
                      </c:pt>
                      <c:pt idx="299">
                        <c:v>2585325</c:v>
                      </c:pt>
                      <c:pt idx="300">
                        <c:v>2570158</c:v>
                      </c:pt>
                      <c:pt idx="301">
                        <c:v>2574551</c:v>
                      </c:pt>
                      <c:pt idx="302">
                        <c:v>2541473</c:v>
                      </c:pt>
                      <c:pt idx="303">
                        <c:v>2549282</c:v>
                      </c:pt>
                      <c:pt idx="304">
                        <c:v>2531776</c:v>
                      </c:pt>
                      <c:pt idx="305">
                        <c:v>2523463</c:v>
                      </c:pt>
                      <c:pt idx="306">
                        <c:v>2525234</c:v>
                      </c:pt>
                      <c:pt idx="307">
                        <c:v>2519691</c:v>
                      </c:pt>
                      <c:pt idx="308">
                        <c:v>2520462</c:v>
                      </c:pt>
                      <c:pt idx="309">
                        <c:v>2503607</c:v>
                      </c:pt>
                      <c:pt idx="310">
                        <c:v>2507319</c:v>
                      </c:pt>
                      <c:pt idx="311">
                        <c:v>2485145</c:v>
                      </c:pt>
                      <c:pt idx="312">
                        <c:v>2484617</c:v>
                      </c:pt>
                      <c:pt idx="313">
                        <c:v>2488083</c:v>
                      </c:pt>
                      <c:pt idx="314">
                        <c:v>2484868</c:v>
                      </c:pt>
                      <c:pt idx="315">
                        <c:v>2484528</c:v>
                      </c:pt>
                      <c:pt idx="316">
                        <c:v>2459994</c:v>
                      </c:pt>
                      <c:pt idx="317">
                        <c:v>2486193</c:v>
                      </c:pt>
                      <c:pt idx="318">
                        <c:v>2487480</c:v>
                      </c:pt>
                      <c:pt idx="319">
                        <c:v>2485162</c:v>
                      </c:pt>
                      <c:pt idx="320">
                        <c:v>2435313</c:v>
                      </c:pt>
                      <c:pt idx="321">
                        <c:v>544351</c:v>
                      </c:pt>
                      <c:pt idx="322">
                        <c:v>544351</c:v>
                      </c:pt>
                      <c:pt idx="323">
                        <c:v>605217</c:v>
                      </c:pt>
                      <c:pt idx="324">
                        <c:v>788135</c:v>
                      </c:pt>
                      <c:pt idx="325">
                        <c:v>1235923</c:v>
                      </c:pt>
                      <c:pt idx="326">
                        <c:v>1845426</c:v>
                      </c:pt>
                      <c:pt idx="327">
                        <c:v>2150551</c:v>
                      </c:pt>
                      <c:pt idx="328">
                        <c:v>2384998</c:v>
                      </c:pt>
                      <c:pt idx="329">
                        <c:v>2422694</c:v>
                      </c:pt>
                      <c:pt idx="330">
                        <c:v>2442313</c:v>
                      </c:pt>
                      <c:pt idx="331">
                        <c:v>2510357</c:v>
                      </c:pt>
                      <c:pt idx="332">
                        <c:v>2531494</c:v>
                      </c:pt>
                      <c:pt idx="333">
                        <c:v>2550763</c:v>
                      </c:pt>
                      <c:pt idx="334">
                        <c:v>2563644</c:v>
                      </c:pt>
                      <c:pt idx="335">
                        <c:v>2536237</c:v>
                      </c:pt>
                      <c:pt idx="336">
                        <c:v>2504698</c:v>
                      </c:pt>
                      <c:pt idx="337">
                        <c:v>2512525</c:v>
                      </c:pt>
                      <c:pt idx="338">
                        <c:v>2489011</c:v>
                      </c:pt>
                      <c:pt idx="339">
                        <c:v>2512167</c:v>
                      </c:pt>
                      <c:pt idx="340">
                        <c:v>2507004</c:v>
                      </c:pt>
                      <c:pt idx="341">
                        <c:v>2507004</c:v>
                      </c:pt>
                      <c:pt idx="342">
                        <c:v>2528174</c:v>
                      </c:pt>
                      <c:pt idx="343">
                        <c:v>2527128</c:v>
                      </c:pt>
                      <c:pt idx="344">
                        <c:v>2539160</c:v>
                      </c:pt>
                      <c:pt idx="345">
                        <c:v>2522343</c:v>
                      </c:pt>
                      <c:pt idx="346">
                        <c:v>2525951</c:v>
                      </c:pt>
                      <c:pt idx="347">
                        <c:v>2537472</c:v>
                      </c:pt>
                      <c:pt idx="348">
                        <c:v>2553848</c:v>
                      </c:pt>
                      <c:pt idx="349">
                        <c:v>2560529</c:v>
                      </c:pt>
                      <c:pt idx="350">
                        <c:v>2550279</c:v>
                      </c:pt>
                      <c:pt idx="351">
                        <c:v>2548101</c:v>
                      </c:pt>
                      <c:pt idx="352">
                        <c:v>2555080</c:v>
                      </c:pt>
                      <c:pt idx="353">
                        <c:v>2606116</c:v>
                      </c:pt>
                      <c:pt idx="354">
                        <c:v>2618479</c:v>
                      </c:pt>
                      <c:pt idx="355">
                        <c:v>2605425</c:v>
                      </c:pt>
                      <c:pt idx="356">
                        <c:v>2595674</c:v>
                      </c:pt>
                      <c:pt idx="357">
                        <c:v>2621690</c:v>
                      </c:pt>
                      <c:pt idx="358">
                        <c:v>2627318</c:v>
                      </c:pt>
                      <c:pt idx="359">
                        <c:v>2608729</c:v>
                      </c:pt>
                      <c:pt idx="360">
                        <c:v>2601942</c:v>
                      </c:pt>
                      <c:pt idx="361">
                        <c:v>2601942</c:v>
                      </c:pt>
                      <c:pt idx="362">
                        <c:v>2598337</c:v>
                      </c:pt>
                      <c:pt idx="363">
                        <c:v>2594020</c:v>
                      </c:pt>
                      <c:pt idx="364">
                        <c:v>2596574</c:v>
                      </c:pt>
                      <c:pt idx="365">
                        <c:v>2612044</c:v>
                      </c:pt>
                      <c:pt idx="366">
                        <c:v>2604676</c:v>
                      </c:pt>
                      <c:pt idx="367">
                        <c:v>2580411</c:v>
                      </c:pt>
                      <c:pt idx="368">
                        <c:v>2600873</c:v>
                      </c:pt>
                      <c:pt idx="369">
                        <c:v>2596886</c:v>
                      </c:pt>
                      <c:pt idx="370">
                        <c:v>2643289</c:v>
                      </c:pt>
                      <c:pt idx="371">
                        <c:v>2634252</c:v>
                      </c:pt>
                      <c:pt idx="372">
                        <c:v>2702026</c:v>
                      </c:pt>
                      <c:pt idx="373">
                        <c:v>2683349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B25E-4940-BD63-F607979D735B}"/>
                  </c:ext>
                </c:extLst>
              </c15:ser>
            </c15:filteredLineSeries>
          </c:ext>
        </c:extLst>
      </c:lineChart>
      <c:scatterChart>
        <c:scatterStyle val="lineMarker"/>
        <c:varyColors val="0"/>
        <c:ser>
          <c:idx val="5"/>
          <c:order val="5"/>
          <c:tx>
            <c:strRef>
              <c:f>'CME SPX Mini'!$L$1</c:f>
              <c:strCache>
                <c:ptCount val="1"/>
                <c:pt idx="0">
                  <c:v>PnL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xVal>
            <c:numRef>
              <c:f>'CME SPX Mini'!$A$2:$A$115</c:f>
              <c:numCache>
                <c:formatCode>d\-mmm\-yy</c:formatCode>
                <c:ptCount val="114"/>
                <c:pt idx="0">
                  <c:v>43990</c:v>
                </c:pt>
                <c:pt idx="1">
                  <c:v>43987</c:v>
                </c:pt>
                <c:pt idx="2">
                  <c:v>43986</c:v>
                </c:pt>
                <c:pt idx="3">
                  <c:v>43985</c:v>
                </c:pt>
                <c:pt idx="4">
                  <c:v>43984</c:v>
                </c:pt>
                <c:pt idx="5">
                  <c:v>43983</c:v>
                </c:pt>
                <c:pt idx="6">
                  <c:v>43980</c:v>
                </c:pt>
                <c:pt idx="7">
                  <c:v>43979</c:v>
                </c:pt>
                <c:pt idx="8">
                  <c:v>43978</c:v>
                </c:pt>
                <c:pt idx="9">
                  <c:v>43977</c:v>
                </c:pt>
                <c:pt idx="10">
                  <c:v>43976</c:v>
                </c:pt>
                <c:pt idx="11">
                  <c:v>43973</c:v>
                </c:pt>
                <c:pt idx="12">
                  <c:v>43972</c:v>
                </c:pt>
                <c:pt idx="13">
                  <c:v>43971</c:v>
                </c:pt>
                <c:pt idx="14">
                  <c:v>43970</c:v>
                </c:pt>
                <c:pt idx="15">
                  <c:v>43969</c:v>
                </c:pt>
                <c:pt idx="16">
                  <c:v>43966</c:v>
                </c:pt>
                <c:pt idx="17">
                  <c:v>43965</c:v>
                </c:pt>
                <c:pt idx="18">
                  <c:v>43964</c:v>
                </c:pt>
                <c:pt idx="19">
                  <c:v>43963</c:v>
                </c:pt>
                <c:pt idx="20">
                  <c:v>43962</c:v>
                </c:pt>
                <c:pt idx="21">
                  <c:v>43959</c:v>
                </c:pt>
                <c:pt idx="22">
                  <c:v>43958</c:v>
                </c:pt>
                <c:pt idx="23">
                  <c:v>43957</c:v>
                </c:pt>
                <c:pt idx="24">
                  <c:v>43956</c:v>
                </c:pt>
                <c:pt idx="25">
                  <c:v>43955</c:v>
                </c:pt>
                <c:pt idx="26">
                  <c:v>43952</c:v>
                </c:pt>
                <c:pt idx="27">
                  <c:v>43951</c:v>
                </c:pt>
                <c:pt idx="28">
                  <c:v>43950</c:v>
                </c:pt>
                <c:pt idx="29">
                  <c:v>43949</c:v>
                </c:pt>
                <c:pt idx="30">
                  <c:v>43948</c:v>
                </c:pt>
                <c:pt idx="31">
                  <c:v>43945</c:v>
                </c:pt>
                <c:pt idx="32">
                  <c:v>43944</c:v>
                </c:pt>
                <c:pt idx="33">
                  <c:v>43943</c:v>
                </c:pt>
                <c:pt idx="34">
                  <c:v>43942</c:v>
                </c:pt>
                <c:pt idx="35">
                  <c:v>43941</c:v>
                </c:pt>
                <c:pt idx="36">
                  <c:v>43938</c:v>
                </c:pt>
                <c:pt idx="37">
                  <c:v>43937</c:v>
                </c:pt>
                <c:pt idx="38">
                  <c:v>43936</c:v>
                </c:pt>
                <c:pt idx="39">
                  <c:v>43935</c:v>
                </c:pt>
                <c:pt idx="40">
                  <c:v>43934</c:v>
                </c:pt>
                <c:pt idx="41">
                  <c:v>43931</c:v>
                </c:pt>
                <c:pt idx="42">
                  <c:v>43930</c:v>
                </c:pt>
                <c:pt idx="43">
                  <c:v>43929</c:v>
                </c:pt>
                <c:pt idx="44">
                  <c:v>43928</c:v>
                </c:pt>
                <c:pt idx="45">
                  <c:v>43927</c:v>
                </c:pt>
                <c:pt idx="46">
                  <c:v>43924</c:v>
                </c:pt>
                <c:pt idx="47">
                  <c:v>43923</c:v>
                </c:pt>
                <c:pt idx="48">
                  <c:v>43922</c:v>
                </c:pt>
                <c:pt idx="49">
                  <c:v>43921</c:v>
                </c:pt>
                <c:pt idx="50">
                  <c:v>43920</c:v>
                </c:pt>
                <c:pt idx="51">
                  <c:v>43917</c:v>
                </c:pt>
                <c:pt idx="52">
                  <c:v>43916</c:v>
                </c:pt>
                <c:pt idx="53">
                  <c:v>43915</c:v>
                </c:pt>
                <c:pt idx="54">
                  <c:v>43914</c:v>
                </c:pt>
                <c:pt idx="55">
                  <c:v>43913</c:v>
                </c:pt>
                <c:pt idx="56">
                  <c:v>43910</c:v>
                </c:pt>
                <c:pt idx="57">
                  <c:v>43909</c:v>
                </c:pt>
                <c:pt idx="58">
                  <c:v>43908</c:v>
                </c:pt>
                <c:pt idx="59">
                  <c:v>43907</c:v>
                </c:pt>
                <c:pt idx="60">
                  <c:v>43906</c:v>
                </c:pt>
                <c:pt idx="61">
                  <c:v>43903</c:v>
                </c:pt>
                <c:pt idx="62">
                  <c:v>43902</c:v>
                </c:pt>
                <c:pt idx="63">
                  <c:v>43901</c:v>
                </c:pt>
                <c:pt idx="64">
                  <c:v>43900</c:v>
                </c:pt>
                <c:pt idx="65">
                  <c:v>43899</c:v>
                </c:pt>
                <c:pt idx="66">
                  <c:v>43896</c:v>
                </c:pt>
                <c:pt idx="67">
                  <c:v>43895</c:v>
                </c:pt>
                <c:pt idx="68">
                  <c:v>43894</c:v>
                </c:pt>
                <c:pt idx="69">
                  <c:v>43893</c:v>
                </c:pt>
                <c:pt idx="70">
                  <c:v>43892</c:v>
                </c:pt>
                <c:pt idx="71">
                  <c:v>43889</c:v>
                </c:pt>
                <c:pt idx="72">
                  <c:v>43888</c:v>
                </c:pt>
                <c:pt idx="73">
                  <c:v>43887</c:v>
                </c:pt>
                <c:pt idx="74">
                  <c:v>43886</c:v>
                </c:pt>
                <c:pt idx="75">
                  <c:v>43885</c:v>
                </c:pt>
                <c:pt idx="76">
                  <c:v>43882</c:v>
                </c:pt>
                <c:pt idx="77">
                  <c:v>43881</c:v>
                </c:pt>
                <c:pt idx="78">
                  <c:v>43880</c:v>
                </c:pt>
                <c:pt idx="79">
                  <c:v>43879</c:v>
                </c:pt>
                <c:pt idx="80">
                  <c:v>43878</c:v>
                </c:pt>
                <c:pt idx="81">
                  <c:v>43875</c:v>
                </c:pt>
                <c:pt idx="82">
                  <c:v>43874</c:v>
                </c:pt>
                <c:pt idx="83">
                  <c:v>43873</c:v>
                </c:pt>
                <c:pt idx="84">
                  <c:v>43872</c:v>
                </c:pt>
                <c:pt idx="85">
                  <c:v>43871</c:v>
                </c:pt>
                <c:pt idx="86">
                  <c:v>43868</c:v>
                </c:pt>
                <c:pt idx="87">
                  <c:v>43867</c:v>
                </c:pt>
                <c:pt idx="88">
                  <c:v>43866</c:v>
                </c:pt>
                <c:pt idx="89">
                  <c:v>43865</c:v>
                </c:pt>
                <c:pt idx="90">
                  <c:v>43864</c:v>
                </c:pt>
                <c:pt idx="91">
                  <c:v>43861</c:v>
                </c:pt>
                <c:pt idx="92">
                  <c:v>43860</c:v>
                </c:pt>
                <c:pt idx="93">
                  <c:v>43859</c:v>
                </c:pt>
                <c:pt idx="94">
                  <c:v>43858</c:v>
                </c:pt>
                <c:pt idx="95">
                  <c:v>43857</c:v>
                </c:pt>
                <c:pt idx="96">
                  <c:v>43854</c:v>
                </c:pt>
                <c:pt idx="97">
                  <c:v>43853</c:v>
                </c:pt>
                <c:pt idx="98">
                  <c:v>43852</c:v>
                </c:pt>
                <c:pt idx="99">
                  <c:v>43851</c:v>
                </c:pt>
                <c:pt idx="100">
                  <c:v>43850</c:v>
                </c:pt>
                <c:pt idx="101">
                  <c:v>43847</c:v>
                </c:pt>
                <c:pt idx="102">
                  <c:v>43846</c:v>
                </c:pt>
                <c:pt idx="103">
                  <c:v>43845</c:v>
                </c:pt>
                <c:pt idx="104">
                  <c:v>43844</c:v>
                </c:pt>
                <c:pt idx="105">
                  <c:v>43843</c:v>
                </c:pt>
                <c:pt idx="106">
                  <c:v>43840</c:v>
                </c:pt>
                <c:pt idx="107">
                  <c:v>43839</c:v>
                </c:pt>
                <c:pt idx="108">
                  <c:v>43838</c:v>
                </c:pt>
                <c:pt idx="109">
                  <c:v>43837</c:v>
                </c:pt>
                <c:pt idx="110">
                  <c:v>43836</c:v>
                </c:pt>
                <c:pt idx="111">
                  <c:v>43833</c:v>
                </c:pt>
                <c:pt idx="112">
                  <c:v>43832</c:v>
                </c:pt>
                <c:pt idx="113">
                  <c:v>43831</c:v>
                </c:pt>
              </c:numCache>
            </c:numRef>
          </c:xVal>
          <c:yVal>
            <c:numRef>
              <c:f>'CME SPX Mini'!$L$2:$L$375</c:f>
              <c:numCache>
                <c:formatCode>#,##0</c:formatCode>
                <c:ptCount val="374"/>
                <c:pt idx="0">
                  <c:v>2038</c:v>
                </c:pt>
                <c:pt idx="1">
                  <c:v>3813</c:v>
                </c:pt>
                <c:pt idx="2" formatCode="General">
                  <c:v>-363</c:v>
                </c:pt>
                <c:pt idx="3">
                  <c:v>2038</c:v>
                </c:pt>
                <c:pt idx="4">
                  <c:v>1150</c:v>
                </c:pt>
                <c:pt idx="5" formatCode="General">
                  <c:v>600</c:v>
                </c:pt>
                <c:pt idx="6" formatCode="General">
                  <c:v>200</c:v>
                </c:pt>
                <c:pt idx="7" formatCode="General">
                  <c:v>125</c:v>
                </c:pt>
                <c:pt idx="8">
                  <c:v>2050</c:v>
                </c:pt>
                <c:pt idx="9">
                  <c:v>2075</c:v>
                </c:pt>
                <c:pt idx="10" formatCode="General">
                  <c:v>0</c:v>
                </c:pt>
                <c:pt idx="11" formatCode="General">
                  <c:v>800</c:v>
                </c:pt>
                <c:pt idx="12">
                  <c:v>-1575</c:v>
                </c:pt>
                <c:pt idx="13">
                  <c:v>2488</c:v>
                </c:pt>
                <c:pt idx="14">
                  <c:v>-1463</c:v>
                </c:pt>
                <c:pt idx="15">
                  <c:v>5075</c:v>
                </c:pt>
                <c:pt idx="16" formatCode="General">
                  <c:v>-25</c:v>
                </c:pt>
                <c:pt idx="17">
                  <c:v>1700</c:v>
                </c:pt>
                <c:pt idx="18">
                  <c:v>-1975</c:v>
                </c:pt>
                <c:pt idx="19">
                  <c:v>-3513</c:v>
                </c:pt>
                <c:pt idx="20" formatCode="General">
                  <c:v>-288</c:v>
                </c:pt>
                <c:pt idx="21">
                  <c:v>2425</c:v>
                </c:pt>
                <c:pt idx="22">
                  <c:v>2325</c:v>
                </c:pt>
                <c:pt idx="23">
                  <c:v>-1238</c:v>
                </c:pt>
                <c:pt idx="24">
                  <c:v>1650</c:v>
                </c:pt>
                <c:pt idx="25" formatCode="General">
                  <c:v>175</c:v>
                </c:pt>
                <c:pt idx="26">
                  <c:v>-4038</c:v>
                </c:pt>
                <c:pt idx="27">
                  <c:v>-1925</c:v>
                </c:pt>
                <c:pt idx="28">
                  <c:v>3688</c:v>
                </c:pt>
                <c:pt idx="29" formatCode="General">
                  <c:v>-88</c:v>
                </c:pt>
                <c:pt idx="30">
                  <c:v>1975</c:v>
                </c:pt>
                <c:pt idx="31">
                  <c:v>2438</c:v>
                </c:pt>
                <c:pt idx="32" formatCode="General">
                  <c:v>-388</c:v>
                </c:pt>
                <c:pt idx="33">
                  <c:v>2825</c:v>
                </c:pt>
                <c:pt idx="34">
                  <c:v>-3725</c:v>
                </c:pt>
                <c:pt idx="35">
                  <c:v>-3175</c:v>
                </c:pt>
                <c:pt idx="36">
                  <c:v>4125</c:v>
                </c:pt>
                <c:pt idx="37" formatCode="General">
                  <c:v>625</c:v>
                </c:pt>
                <c:pt idx="38">
                  <c:v>-3400</c:v>
                </c:pt>
                <c:pt idx="39">
                  <c:v>4188</c:v>
                </c:pt>
                <c:pt idx="40">
                  <c:v>-1025</c:v>
                </c:pt>
                <c:pt idx="41" formatCode="General">
                  <c:v>0</c:v>
                </c:pt>
                <c:pt idx="42">
                  <c:v>2238</c:v>
                </c:pt>
                <c:pt idx="43">
                  <c:v>4650</c:v>
                </c:pt>
                <c:pt idx="44" formatCode="General">
                  <c:v>-125</c:v>
                </c:pt>
                <c:pt idx="45">
                  <c:v>8088</c:v>
                </c:pt>
                <c:pt idx="46">
                  <c:v>-1688</c:v>
                </c:pt>
                <c:pt idx="47">
                  <c:v>3425</c:v>
                </c:pt>
                <c:pt idx="48">
                  <c:v>-6088</c:v>
                </c:pt>
                <c:pt idx="49">
                  <c:v>-2075</c:v>
                </c:pt>
                <c:pt idx="50">
                  <c:v>4363</c:v>
                </c:pt>
                <c:pt idx="51">
                  <c:v>-4200</c:v>
                </c:pt>
                <c:pt idx="52">
                  <c:v>7050</c:v>
                </c:pt>
                <c:pt idx="53">
                  <c:v>1450</c:v>
                </c:pt>
                <c:pt idx="54">
                  <c:v>10875</c:v>
                </c:pt>
                <c:pt idx="55">
                  <c:v>-3400</c:v>
                </c:pt>
                <c:pt idx="56">
                  <c:v>1737</c:v>
                </c:pt>
                <c:pt idx="57" formatCode="General">
                  <c:v>-538</c:v>
                </c:pt>
                <c:pt idx="58">
                  <c:v>-4075</c:v>
                </c:pt>
                <c:pt idx="59">
                  <c:v>3963</c:v>
                </c:pt>
                <c:pt idx="60">
                  <c:v>-13988</c:v>
                </c:pt>
                <c:pt idx="61">
                  <c:v>11350</c:v>
                </c:pt>
                <c:pt idx="62">
                  <c:v>-13563</c:v>
                </c:pt>
                <c:pt idx="63">
                  <c:v>-6275</c:v>
                </c:pt>
                <c:pt idx="64">
                  <c:v>5900</c:v>
                </c:pt>
                <c:pt idx="65">
                  <c:v>-10813</c:v>
                </c:pt>
                <c:pt idx="66">
                  <c:v>-2575</c:v>
                </c:pt>
                <c:pt idx="67">
                  <c:v>-4963</c:v>
                </c:pt>
                <c:pt idx="68">
                  <c:v>5888</c:v>
                </c:pt>
                <c:pt idx="69">
                  <c:v>-3400</c:v>
                </c:pt>
                <c:pt idx="70">
                  <c:v>5700</c:v>
                </c:pt>
                <c:pt idx="71" formatCode="General">
                  <c:v>-300</c:v>
                </c:pt>
                <c:pt idx="72">
                  <c:v>-7663</c:v>
                </c:pt>
                <c:pt idx="73">
                  <c:v>-1113</c:v>
                </c:pt>
                <c:pt idx="74">
                  <c:v>-4688</c:v>
                </c:pt>
                <c:pt idx="75">
                  <c:v>-5650</c:v>
                </c:pt>
                <c:pt idx="76">
                  <c:v>-1500</c:v>
                </c:pt>
                <c:pt idx="77" formatCode="General">
                  <c:v>-900</c:v>
                </c:pt>
                <c:pt idx="78" formatCode="General">
                  <c:v>900</c:v>
                </c:pt>
                <c:pt idx="79" formatCode="General">
                  <c:v>-588</c:v>
                </c:pt>
                <c:pt idx="80" formatCode="General">
                  <c:v>0</c:v>
                </c:pt>
                <c:pt idx="81" formatCode="General">
                  <c:v>175</c:v>
                </c:pt>
                <c:pt idx="82" formatCode="General">
                  <c:v>-150</c:v>
                </c:pt>
                <c:pt idx="83">
                  <c:v>1150</c:v>
                </c:pt>
                <c:pt idx="84" formatCode="General">
                  <c:v>225</c:v>
                </c:pt>
                <c:pt idx="85">
                  <c:v>1375</c:v>
                </c:pt>
                <c:pt idx="86" formatCode="General">
                  <c:v>-988</c:v>
                </c:pt>
                <c:pt idx="87" formatCode="General">
                  <c:v>513</c:v>
                </c:pt>
                <c:pt idx="88">
                  <c:v>1775</c:v>
                </c:pt>
                <c:pt idx="89">
                  <c:v>2700</c:v>
                </c:pt>
                <c:pt idx="90">
                  <c:v>1075</c:v>
                </c:pt>
                <c:pt idx="91">
                  <c:v>-3288</c:v>
                </c:pt>
                <c:pt idx="92" formatCode="General">
                  <c:v>863</c:v>
                </c:pt>
                <c:pt idx="93" formatCode="General">
                  <c:v>-288</c:v>
                </c:pt>
                <c:pt idx="94">
                  <c:v>1938</c:v>
                </c:pt>
                <c:pt idx="95">
                  <c:v>-2700</c:v>
                </c:pt>
                <c:pt idx="96">
                  <c:v>-1625</c:v>
                </c:pt>
                <c:pt idx="97" formatCode="General">
                  <c:v>313</c:v>
                </c:pt>
                <c:pt idx="98" formatCode="General">
                  <c:v>13</c:v>
                </c:pt>
                <c:pt idx="99" formatCode="General">
                  <c:v>-275</c:v>
                </c:pt>
                <c:pt idx="100" formatCode="General">
                  <c:v>0</c:v>
                </c:pt>
                <c:pt idx="101" formatCode="General">
                  <c:v>425</c:v>
                </c:pt>
                <c:pt idx="102">
                  <c:v>1138</c:v>
                </c:pt>
                <c:pt idx="103" formatCode="General">
                  <c:v>288</c:v>
                </c:pt>
                <c:pt idx="104" formatCode="General">
                  <c:v>-88</c:v>
                </c:pt>
                <c:pt idx="105">
                  <c:v>1250</c:v>
                </c:pt>
                <c:pt idx="106" formatCode="General">
                  <c:v>-563</c:v>
                </c:pt>
                <c:pt idx="107" formatCode="General">
                  <c:v>788</c:v>
                </c:pt>
                <c:pt idx="108">
                  <c:v>1250</c:v>
                </c:pt>
                <c:pt idx="109" formatCode="General">
                  <c:v>-413</c:v>
                </c:pt>
                <c:pt idx="110" formatCode="General">
                  <c:v>400</c:v>
                </c:pt>
                <c:pt idx="111">
                  <c:v>-1175</c:v>
                </c:pt>
                <c:pt idx="112">
                  <c:v>1400</c:v>
                </c:pt>
                <c:pt idx="113" formatCode="General">
                  <c:v>0</c:v>
                </c:pt>
                <c:pt idx="114" formatCode="General">
                  <c:v>375</c:v>
                </c:pt>
                <c:pt idx="115" formatCode="General">
                  <c:v>-700</c:v>
                </c:pt>
                <c:pt idx="116" formatCode="General">
                  <c:v>-350</c:v>
                </c:pt>
                <c:pt idx="117" formatCode="General">
                  <c:v>938</c:v>
                </c:pt>
                <c:pt idx="118" formatCode="General">
                  <c:v>0</c:v>
                </c:pt>
                <c:pt idx="119" formatCode="General">
                  <c:v>-75</c:v>
                </c:pt>
                <c:pt idx="120" formatCode="General">
                  <c:v>75</c:v>
                </c:pt>
                <c:pt idx="121">
                  <c:v>1196</c:v>
                </c:pt>
                <c:pt idx="122" formatCode="General">
                  <c:v>617</c:v>
                </c:pt>
                <c:pt idx="123" formatCode="General">
                  <c:v>138</c:v>
                </c:pt>
                <c:pt idx="124" formatCode="General">
                  <c:v>-113</c:v>
                </c:pt>
                <c:pt idx="125">
                  <c:v>1113</c:v>
                </c:pt>
                <c:pt idx="126" formatCode="General">
                  <c:v>200</c:v>
                </c:pt>
                <c:pt idx="127">
                  <c:v>1250</c:v>
                </c:pt>
                <c:pt idx="128" formatCode="General">
                  <c:v>350</c:v>
                </c:pt>
                <c:pt idx="129" formatCode="General">
                  <c:v>75</c:v>
                </c:pt>
                <c:pt idx="130" formatCode="General">
                  <c:v>-575</c:v>
                </c:pt>
                <c:pt idx="131">
                  <c:v>1413</c:v>
                </c:pt>
                <c:pt idx="132" formatCode="General">
                  <c:v>338</c:v>
                </c:pt>
                <c:pt idx="133">
                  <c:v>1000</c:v>
                </c:pt>
                <c:pt idx="134">
                  <c:v>-1163</c:v>
                </c:pt>
                <c:pt idx="135">
                  <c:v>-1475</c:v>
                </c:pt>
                <c:pt idx="136" formatCode="General">
                  <c:v>-500</c:v>
                </c:pt>
                <c:pt idx="137" formatCode="General">
                  <c:v>0</c:v>
                </c:pt>
                <c:pt idx="138" formatCode="General">
                  <c:v>500</c:v>
                </c:pt>
                <c:pt idx="139" formatCode="General">
                  <c:v>550</c:v>
                </c:pt>
                <c:pt idx="140">
                  <c:v>1063</c:v>
                </c:pt>
                <c:pt idx="141" formatCode="General">
                  <c:v>375</c:v>
                </c:pt>
                <c:pt idx="142" formatCode="General">
                  <c:v>-250</c:v>
                </c:pt>
                <c:pt idx="143" formatCode="General">
                  <c:v>-475</c:v>
                </c:pt>
                <c:pt idx="144" formatCode="General">
                  <c:v>-163</c:v>
                </c:pt>
                <c:pt idx="145" formatCode="General">
                  <c:v>175</c:v>
                </c:pt>
                <c:pt idx="146">
                  <c:v>1063</c:v>
                </c:pt>
                <c:pt idx="147" formatCode="General">
                  <c:v>75</c:v>
                </c:pt>
                <c:pt idx="148" formatCode="General">
                  <c:v>175</c:v>
                </c:pt>
                <c:pt idx="149" formatCode="General">
                  <c:v>225</c:v>
                </c:pt>
                <c:pt idx="150" formatCode="General">
                  <c:v>-150</c:v>
                </c:pt>
                <c:pt idx="151" formatCode="General">
                  <c:v>225</c:v>
                </c:pt>
                <c:pt idx="152" formatCode="General">
                  <c:v>525</c:v>
                </c:pt>
                <c:pt idx="153" formatCode="General">
                  <c:v>175</c:v>
                </c:pt>
                <c:pt idx="154" formatCode="General">
                  <c:v>-188</c:v>
                </c:pt>
                <c:pt idx="155" formatCode="General">
                  <c:v>625</c:v>
                </c:pt>
                <c:pt idx="156">
                  <c:v>1375</c:v>
                </c:pt>
                <c:pt idx="157" formatCode="General">
                  <c:v>-600</c:v>
                </c:pt>
                <c:pt idx="158" formatCode="General">
                  <c:v>600</c:v>
                </c:pt>
                <c:pt idx="159" formatCode="General">
                  <c:v>-25</c:v>
                </c:pt>
                <c:pt idx="160" formatCode="General">
                  <c:v>800</c:v>
                </c:pt>
                <c:pt idx="161" formatCode="General">
                  <c:v>800</c:v>
                </c:pt>
                <c:pt idx="162" formatCode="General">
                  <c:v>-75</c:v>
                </c:pt>
                <c:pt idx="163" formatCode="General">
                  <c:v>563</c:v>
                </c:pt>
                <c:pt idx="164" formatCode="General">
                  <c:v>-600</c:v>
                </c:pt>
                <c:pt idx="165" formatCode="General">
                  <c:v>913</c:v>
                </c:pt>
                <c:pt idx="166" formatCode="General">
                  <c:v>-488</c:v>
                </c:pt>
                <c:pt idx="167" formatCode="General">
                  <c:v>325</c:v>
                </c:pt>
                <c:pt idx="168" formatCode="General">
                  <c:v>-313</c:v>
                </c:pt>
                <c:pt idx="169">
                  <c:v>1613</c:v>
                </c:pt>
                <c:pt idx="170" formatCode="General">
                  <c:v>-263</c:v>
                </c:pt>
                <c:pt idx="171">
                  <c:v>1488</c:v>
                </c:pt>
                <c:pt idx="172">
                  <c:v>1100</c:v>
                </c:pt>
                <c:pt idx="173">
                  <c:v>1325</c:v>
                </c:pt>
                <c:pt idx="174">
                  <c:v>-2250</c:v>
                </c:pt>
                <c:pt idx="175" formatCode="General">
                  <c:v>-675</c:v>
                </c:pt>
                <c:pt idx="176">
                  <c:v>1963</c:v>
                </c:pt>
                <c:pt idx="177">
                  <c:v>1563</c:v>
                </c:pt>
                <c:pt idx="178">
                  <c:v>-2863</c:v>
                </c:pt>
                <c:pt idx="179">
                  <c:v>-2038</c:v>
                </c:pt>
                <c:pt idx="180" formatCode="General">
                  <c:v>738</c:v>
                </c:pt>
                <c:pt idx="181" formatCode="General">
                  <c:v>-838</c:v>
                </c:pt>
                <c:pt idx="182" formatCode="General">
                  <c:v>-288</c:v>
                </c:pt>
                <c:pt idx="183" formatCode="General">
                  <c:v>800</c:v>
                </c:pt>
                <c:pt idx="184">
                  <c:v>-1338</c:v>
                </c:pt>
                <c:pt idx="185" formatCode="General">
                  <c:v>375</c:v>
                </c:pt>
                <c:pt idx="186" formatCode="General">
                  <c:v>381</c:v>
                </c:pt>
                <c:pt idx="187" formatCode="General">
                  <c:v>-13</c:v>
                </c:pt>
                <c:pt idx="188" formatCode="General">
                  <c:v>38</c:v>
                </c:pt>
                <c:pt idx="189" formatCode="General">
                  <c:v>325</c:v>
                </c:pt>
                <c:pt idx="190" formatCode="General">
                  <c:v>-375</c:v>
                </c:pt>
                <c:pt idx="191" formatCode="General">
                  <c:v>-263</c:v>
                </c:pt>
                <c:pt idx="192" formatCode="General">
                  <c:v>488</c:v>
                </c:pt>
                <c:pt idx="193">
                  <c:v>1175</c:v>
                </c:pt>
                <c:pt idx="194" formatCode="General">
                  <c:v>13</c:v>
                </c:pt>
                <c:pt idx="195" formatCode="General">
                  <c:v>-125</c:v>
                </c:pt>
                <c:pt idx="196" formatCode="General">
                  <c:v>438</c:v>
                </c:pt>
                <c:pt idx="197">
                  <c:v>1675</c:v>
                </c:pt>
                <c:pt idx="198">
                  <c:v>1625</c:v>
                </c:pt>
                <c:pt idx="199" formatCode="General">
                  <c:v>-938</c:v>
                </c:pt>
                <c:pt idx="200" formatCode="General">
                  <c:v>0</c:v>
                </c:pt>
                <c:pt idx="201" formatCode="General">
                  <c:v>-100</c:v>
                </c:pt>
                <c:pt idx="202">
                  <c:v>1850</c:v>
                </c:pt>
                <c:pt idx="203">
                  <c:v>1213</c:v>
                </c:pt>
                <c:pt idx="204" formatCode="General">
                  <c:v>-888</c:v>
                </c:pt>
                <c:pt idx="205">
                  <c:v>1388</c:v>
                </c:pt>
                <c:pt idx="206">
                  <c:v>-3338</c:v>
                </c:pt>
                <c:pt idx="207" formatCode="General">
                  <c:v>-350</c:v>
                </c:pt>
                <c:pt idx="208">
                  <c:v>1550</c:v>
                </c:pt>
                <c:pt idx="209">
                  <c:v>-1275</c:v>
                </c:pt>
                <c:pt idx="210">
                  <c:v>1613</c:v>
                </c:pt>
                <c:pt idx="211">
                  <c:v>2150</c:v>
                </c:pt>
                <c:pt idx="212" formatCode="General">
                  <c:v>388</c:v>
                </c:pt>
                <c:pt idx="213">
                  <c:v>-4563</c:v>
                </c:pt>
                <c:pt idx="214">
                  <c:v>2588</c:v>
                </c:pt>
                <c:pt idx="215">
                  <c:v>-1975</c:v>
                </c:pt>
                <c:pt idx="216">
                  <c:v>-1013</c:v>
                </c:pt>
                <c:pt idx="217">
                  <c:v>2975</c:v>
                </c:pt>
                <c:pt idx="218" formatCode="General">
                  <c:v>225</c:v>
                </c:pt>
                <c:pt idx="219">
                  <c:v>2300</c:v>
                </c:pt>
                <c:pt idx="220">
                  <c:v>-5125</c:v>
                </c:pt>
                <c:pt idx="221" formatCode="General">
                  <c:v>-975</c:v>
                </c:pt>
                <c:pt idx="222">
                  <c:v>-1513</c:v>
                </c:pt>
                <c:pt idx="223">
                  <c:v>-1500</c:v>
                </c:pt>
                <c:pt idx="224" formatCode="General">
                  <c:v>-475</c:v>
                </c:pt>
                <c:pt idx="225" formatCode="General">
                  <c:v>-138</c:v>
                </c:pt>
                <c:pt idx="226" formatCode="General">
                  <c:v>900</c:v>
                </c:pt>
                <c:pt idx="227" formatCode="General">
                  <c:v>-750</c:v>
                </c:pt>
                <c:pt idx="228" formatCode="General">
                  <c:v>675</c:v>
                </c:pt>
                <c:pt idx="229" formatCode="General">
                  <c:v>950</c:v>
                </c:pt>
                <c:pt idx="230" formatCode="General">
                  <c:v>600</c:v>
                </c:pt>
                <c:pt idx="231">
                  <c:v>-1025</c:v>
                </c:pt>
                <c:pt idx="232" formatCode="General">
                  <c:v>625</c:v>
                </c:pt>
                <c:pt idx="233">
                  <c:v>-1100</c:v>
                </c:pt>
                <c:pt idx="234" formatCode="General">
                  <c:v>-513</c:v>
                </c:pt>
                <c:pt idx="235" formatCode="General">
                  <c:v>88</c:v>
                </c:pt>
                <c:pt idx="236" formatCode="General">
                  <c:v>575</c:v>
                </c:pt>
                <c:pt idx="237" formatCode="General">
                  <c:v>325</c:v>
                </c:pt>
                <c:pt idx="238" formatCode="General">
                  <c:v>775</c:v>
                </c:pt>
                <c:pt idx="239" formatCode="General">
                  <c:v>175</c:v>
                </c:pt>
                <c:pt idx="240" formatCode="General">
                  <c:v>-600</c:v>
                </c:pt>
                <c:pt idx="241" formatCode="General">
                  <c:v>-488</c:v>
                </c:pt>
                <c:pt idx="242" formatCode="General">
                  <c:v>0</c:v>
                </c:pt>
                <c:pt idx="243">
                  <c:v>1038</c:v>
                </c:pt>
                <c:pt idx="244" formatCode="General">
                  <c:v>588</c:v>
                </c:pt>
                <c:pt idx="245">
                  <c:v>1175</c:v>
                </c:pt>
                <c:pt idx="246" formatCode="General">
                  <c:v>663</c:v>
                </c:pt>
                <c:pt idx="247" formatCode="General">
                  <c:v>650</c:v>
                </c:pt>
                <c:pt idx="248" formatCode="General">
                  <c:v>-200</c:v>
                </c:pt>
                <c:pt idx="249">
                  <c:v>-1500</c:v>
                </c:pt>
                <c:pt idx="250" formatCode="General">
                  <c:v>75</c:v>
                </c:pt>
                <c:pt idx="251" formatCode="General">
                  <c:v>-92</c:v>
                </c:pt>
                <c:pt idx="252">
                  <c:v>1338</c:v>
                </c:pt>
                <c:pt idx="253" formatCode="General">
                  <c:v>363</c:v>
                </c:pt>
                <c:pt idx="254">
                  <c:v>1488</c:v>
                </c:pt>
                <c:pt idx="255" formatCode="General">
                  <c:v>75</c:v>
                </c:pt>
                <c:pt idx="256" formatCode="General">
                  <c:v>-200</c:v>
                </c:pt>
                <c:pt idx="257" formatCode="General">
                  <c:v>675</c:v>
                </c:pt>
                <c:pt idx="258" formatCode="General">
                  <c:v>-300</c:v>
                </c:pt>
                <c:pt idx="259" formatCode="General">
                  <c:v>-113</c:v>
                </c:pt>
                <c:pt idx="260" formatCode="General">
                  <c:v>713</c:v>
                </c:pt>
                <c:pt idx="261">
                  <c:v>1463</c:v>
                </c:pt>
                <c:pt idx="262" formatCode="General">
                  <c:v>900</c:v>
                </c:pt>
                <c:pt idx="263">
                  <c:v>1138</c:v>
                </c:pt>
                <c:pt idx="264">
                  <c:v>2775</c:v>
                </c:pt>
                <c:pt idx="265" formatCode="General">
                  <c:v>-150</c:v>
                </c:pt>
                <c:pt idx="266">
                  <c:v>-1900</c:v>
                </c:pt>
                <c:pt idx="267" formatCode="General">
                  <c:v>525</c:v>
                </c:pt>
                <c:pt idx="268">
                  <c:v>-1250</c:v>
                </c:pt>
                <c:pt idx="269">
                  <c:v>-1338</c:v>
                </c:pt>
                <c:pt idx="270" formatCode="General">
                  <c:v>0</c:v>
                </c:pt>
                <c:pt idx="271" formatCode="General">
                  <c:v>613</c:v>
                </c:pt>
                <c:pt idx="272">
                  <c:v>-1900</c:v>
                </c:pt>
                <c:pt idx="273" formatCode="General">
                  <c:v>-425</c:v>
                </c:pt>
                <c:pt idx="274">
                  <c:v>1100</c:v>
                </c:pt>
                <c:pt idx="275" formatCode="General">
                  <c:v>-900</c:v>
                </c:pt>
                <c:pt idx="276" formatCode="General">
                  <c:v>-825</c:v>
                </c:pt>
                <c:pt idx="277">
                  <c:v>1175</c:v>
                </c:pt>
                <c:pt idx="278" formatCode="General">
                  <c:v>788</c:v>
                </c:pt>
                <c:pt idx="279">
                  <c:v>1613</c:v>
                </c:pt>
                <c:pt idx="280">
                  <c:v>-4000</c:v>
                </c:pt>
                <c:pt idx="281" formatCode="General">
                  <c:v>713</c:v>
                </c:pt>
                <c:pt idx="282" formatCode="General">
                  <c:v>-725</c:v>
                </c:pt>
                <c:pt idx="283" formatCode="General">
                  <c:v>-175</c:v>
                </c:pt>
                <c:pt idx="284">
                  <c:v>-2088</c:v>
                </c:pt>
                <c:pt idx="285" formatCode="General">
                  <c:v>-750</c:v>
                </c:pt>
                <c:pt idx="286">
                  <c:v>1500</c:v>
                </c:pt>
                <c:pt idx="287" formatCode="General">
                  <c:v>-275</c:v>
                </c:pt>
                <c:pt idx="288">
                  <c:v>-1275</c:v>
                </c:pt>
                <c:pt idx="289" formatCode="General">
                  <c:v>275</c:v>
                </c:pt>
                <c:pt idx="290" formatCode="General">
                  <c:v>75</c:v>
                </c:pt>
                <c:pt idx="291" formatCode="General">
                  <c:v>763</c:v>
                </c:pt>
                <c:pt idx="292" formatCode="General">
                  <c:v>-225</c:v>
                </c:pt>
                <c:pt idx="293" formatCode="General">
                  <c:v>-363</c:v>
                </c:pt>
                <c:pt idx="294">
                  <c:v>1275</c:v>
                </c:pt>
                <c:pt idx="295" formatCode="General">
                  <c:v>125</c:v>
                </c:pt>
                <c:pt idx="296" formatCode="General">
                  <c:v>0</c:v>
                </c:pt>
                <c:pt idx="297" formatCode="General">
                  <c:v>475</c:v>
                </c:pt>
                <c:pt idx="298" formatCode="General">
                  <c:v>-550</c:v>
                </c:pt>
                <c:pt idx="299" formatCode="General">
                  <c:v>100</c:v>
                </c:pt>
                <c:pt idx="300" formatCode="General">
                  <c:v>-150</c:v>
                </c:pt>
                <c:pt idx="301">
                  <c:v>1038</c:v>
                </c:pt>
                <c:pt idx="302" formatCode="General">
                  <c:v>-138</c:v>
                </c:pt>
                <c:pt idx="303" formatCode="General">
                  <c:v>600</c:v>
                </c:pt>
                <c:pt idx="304" formatCode="General">
                  <c:v>-788</c:v>
                </c:pt>
                <c:pt idx="305" formatCode="General">
                  <c:v>113</c:v>
                </c:pt>
                <c:pt idx="306" formatCode="General">
                  <c:v>663</c:v>
                </c:pt>
                <c:pt idx="307" formatCode="General">
                  <c:v>150</c:v>
                </c:pt>
                <c:pt idx="308" formatCode="General">
                  <c:v>638</c:v>
                </c:pt>
                <c:pt idx="309" formatCode="General">
                  <c:v>-175</c:v>
                </c:pt>
                <c:pt idx="310">
                  <c:v>1638</c:v>
                </c:pt>
                <c:pt idx="311" formatCode="General">
                  <c:v>838</c:v>
                </c:pt>
                <c:pt idx="312" formatCode="General">
                  <c:v>525</c:v>
                </c:pt>
                <c:pt idx="313" formatCode="General">
                  <c:v>-625</c:v>
                </c:pt>
                <c:pt idx="314" formatCode="General">
                  <c:v>800</c:v>
                </c:pt>
                <c:pt idx="315" formatCode="General">
                  <c:v>-188</c:v>
                </c:pt>
                <c:pt idx="316">
                  <c:v>-2588</c:v>
                </c:pt>
                <c:pt idx="317">
                  <c:v>1775</c:v>
                </c:pt>
                <c:pt idx="318" formatCode="General">
                  <c:v>-475</c:v>
                </c:pt>
                <c:pt idx="319" formatCode="General">
                  <c:v>-200</c:v>
                </c:pt>
                <c:pt idx="320" formatCode="General">
                  <c:v>538</c:v>
                </c:pt>
                <c:pt idx="321" formatCode="General">
                  <c:v>0</c:v>
                </c:pt>
                <c:pt idx="322" formatCode="General">
                  <c:v>-363</c:v>
                </c:pt>
                <c:pt idx="323">
                  <c:v>1125</c:v>
                </c:pt>
                <c:pt idx="324" formatCode="General">
                  <c:v>400</c:v>
                </c:pt>
                <c:pt idx="325">
                  <c:v>1850</c:v>
                </c:pt>
                <c:pt idx="326" formatCode="General">
                  <c:v>-150</c:v>
                </c:pt>
                <c:pt idx="327">
                  <c:v>-1075</c:v>
                </c:pt>
                <c:pt idx="328">
                  <c:v>-1000</c:v>
                </c:pt>
                <c:pt idx="329" formatCode="General">
                  <c:v>0</c:v>
                </c:pt>
                <c:pt idx="330" formatCode="General">
                  <c:v>-675</c:v>
                </c:pt>
                <c:pt idx="331">
                  <c:v>1013</c:v>
                </c:pt>
                <c:pt idx="332" formatCode="General">
                  <c:v>-513</c:v>
                </c:pt>
                <c:pt idx="333" formatCode="General">
                  <c:v>175</c:v>
                </c:pt>
                <c:pt idx="334" formatCode="General">
                  <c:v>-275</c:v>
                </c:pt>
                <c:pt idx="335" formatCode="General">
                  <c:v>288</c:v>
                </c:pt>
                <c:pt idx="336" formatCode="General">
                  <c:v>850</c:v>
                </c:pt>
                <c:pt idx="337" formatCode="General">
                  <c:v>-638</c:v>
                </c:pt>
                <c:pt idx="338" formatCode="General">
                  <c:v>413</c:v>
                </c:pt>
                <c:pt idx="339" formatCode="General">
                  <c:v>88</c:v>
                </c:pt>
                <c:pt idx="340" formatCode="General">
                  <c:v>0</c:v>
                </c:pt>
                <c:pt idx="341">
                  <c:v>1675</c:v>
                </c:pt>
                <c:pt idx="342" formatCode="General">
                  <c:v>-300</c:v>
                </c:pt>
                <c:pt idx="343" formatCode="General">
                  <c:v>238</c:v>
                </c:pt>
                <c:pt idx="344">
                  <c:v>1825</c:v>
                </c:pt>
                <c:pt idx="345" formatCode="General">
                  <c:v>100</c:v>
                </c:pt>
                <c:pt idx="346" formatCode="General">
                  <c:v>113</c:v>
                </c:pt>
                <c:pt idx="347">
                  <c:v>-1275</c:v>
                </c:pt>
                <c:pt idx="348" formatCode="General">
                  <c:v>-75</c:v>
                </c:pt>
                <c:pt idx="349" formatCode="General">
                  <c:v>488</c:v>
                </c:pt>
                <c:pt idx="350" formatCode="General">
                  <c:v>850</c:v>
                </c:pt>
                <c:pt idx="351" formatCode="General">
                  <c:v>-13</c:v>
                </c:pt>
                <c:pt idx="352">
                  <c:v>1100</c:v>
                </c:pt>
                <c:pt idx="353">
                  <c:v>2113</c:v>
                </c:pt>
                <c:pt idx="354" formatCode="General">
                  <c:v>-88</c:v>
                </c:pt>
                <c:pt idx="355">
                  <c:v>-1075</c:v>
                </c:pt>
                <c:pt idx="356">
                  <c:v>1475</c:v>
                </c:pt>
                <c:pt idx="357" formatCode="General">
                  <c:v>-213</c:v>
                </c:pt>
                <c:pt idx="358" formatCode="General">
                  <c:v>313</c:v>
                </c:pt>
                <c:pt idx="359">
                  <c:v>-1975</c:v>
                </c:pt>
                <c:pt idx="360" formatCode="General">
                  <c:v>0</c:v>
                </c:pt>
                <c:pt idx="361">
                  <c:v>1813</c:v>
                </c:pt>
                <c:pt idx="362">
                  <c:v>1100</c:v>
                </c:pt>
                <c:pt idx="363" formatCode="General">
                  <c:v>388</c:v>
                </c:pt>
                <c:pt idx="364">
                  <c:v>1250</c:v>
                </c:pt>
                <c:pt idx="365" formatCode="General">
                  <c:v>-725</c:v>
                </c:pt>
                <c:pt idx="366" formatCode="General">
                  <c:v>50</c:v>
                </c:pt>
                <c:pt idx="367" formatCode="General">
                  <c:v>575</c:v>
                </c:pt>
                <c:pt idx="368" formatCode="General">
                  <c:v>500</c:v>
                </c:pt>
                <c:pt idx="369">
                  <c:v>1100</c:v>
                </c:pt>
                <c:pt idx="370" formatCode="General">
                  <c:v>963</c:v>
                </c:pt>
                <c:pt idx="371">
                  <c:v>4175</c:v>
                </c:pt>
                <c:pt idx="372">
                  <c:v>-3163</c:v>
                </c:pt>
                <c:pt idx="373" formatCode="General">
                  <c:v>288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25E-4940-BD63-F607979D7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586264"/>
        <c:axId val="153589400"/>
      </c:scatterChart>
      <c:dateAx>
        <c:axId val="153586264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89400"/>
        <c:crosses val="autoZero"/>
        <c:auto val="1"/>
        <c:lblOffset val="100"/>
        <c:baseTimeUnit val="days"/>
      </c:dateAx>
      <c:valAx>
        <c:axId val="15358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86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>
                <a:latin typeface="Lato" panose="020F0502020204030203" pitchFamily="34" charset="0"/>
              </a:rPr>
              <a:t>Initial margin vs single-day change in value</a:t>
            </a:r>
            <a:endParaRPr lang="en-US" sz="1600" dirty="0">
              <a:latin typeface="Lato" panose="020F050202020403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6"/>
          <c:order val="6"/>
          <c:tx>
            <c:strRef>
              <c:f>'EUX ESTX50'!$M$1</c:f>
              <c:strCache>
                <c:ptCount val="1"/>
                <c:pt idx="0">
                  <c:v>IM</c:v>
                </c:pt>
              </c:strCache>
            </c:strRef>
          </c:tx>
          <c:spPr>
            <a:ln w="317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'EUX ESTX50'!$A$2:$A$115</c:f>
              <c:numCache>
                <c:formatCode>d\-mmm\-yy</c:formatCode>
                <c:ptCount val="114"/>
                <c:pt idx="0">
                  <c:v>43990</c:v>
                </c:pt>
                <c:pt idx="1">
                  <c:v>43987</c:v>
                </c:pt>
                <c:pt idx="2">
                  <c:v>43986</c:v>
                </c:pt>
                <c:pt idx="3">
                  <c:v>43985</c:v>
                </c:pt>
                <c:pt idx="4">
                  <c:v>43984</c:v>
                </c:pt>
                <c:pt idx="5">
                  <c:v>43983</c:v>
                </c:pt>
                <c:pt idx="6">
                  <c:v>43980</c:v>
                </c:pt>
                <c:pt idx="7">
                  <c:v>43979</c:v>
                </c:pt>
                <c:pt idx="8">
                  <c:v>43978</c:v>
                </c:pt>
                <c:pt idx="9">
                  <c:v>43977</c:v>
                </c:pt>
                <c:pt idx="10">
                  <c:v>43976</c:v>
                </c:pt>
                <c:pt idx="11">
                  <c:v>43973</c:v>
                </c:pt>
                <c:pt idx="12">
                  <c:v>43972</c:v>
                </c:pt>
                <c:pt idx="13">
                  <c:v>43971</c:v>
                </c:pt>
                <c:pt idx="14">
                  <c:v>43970</c:v>
                </c:pt>
                <c:pt idx="15">
                  <c:v>43969</c:v>
                </c:pt>
                <c:pt idx="16">
                  <c:v>43966</c:v>
                </c:pt>
                <c:pt idx="17">
                  <c:v>43965</c:v>
                </c:pt>
                <c:pt idx="18">
                  <c:v>43964</c:v>
                </c:pt>
                <c:pt idx="19">
                  <c:v>43963</c:v>
                </c:pt>
                <c:pt idx="20">
                  <c:v>43962</c:v>
                </c:pt>
                <c:pt idx="21">
                  <c:v>43959</c:v>
                </c:pt>
                <c:pt idx="22">
                  <c:v>43958</c:v>
                </c:pt>
                <c:pt idx="23">
                  <c:v>43957</c:v>
                </c:pt>
                <c:pt idx="24">
                  <c:v>43956</c:v>
                </c:pt>
                <c:pt idx="25">
                  <c:v>43955</c:v>
                </c:pt>
                <c:pt idx="26">
                  <c:v>43952</c:v>
                </c:pt>
                <c:pt idx="27">
                  <c:v>43951</c:v>
                </c:pt>
                <c:pt idx="28">
                  <c:v>43950</c:v>
                </c:pt>
                <c:pt idx="29">
                  <c:v>43949</c:v>
                </c:pt>
                <c:pt idx="30">
                  <c:v>43948</c:v>
                </c:pt>
                <c:pt idx="31">
                  <c:v>43945</c:v>
                </c:pt>
                <c:pt idx="32">
                  <c:v>43944</c:v>
                </c:pt>
                <c:pt idx="33">
                  <c:v>43943</c:v>
                </c:pt>
                <c:pt idx="34">
                  <c:v>43942</c:v>
                </c:pt>
                <c:pt idx="35">
                  <c:v>43941</c:v>
                </c:pt>
                <c:pt idx="36">
                  <c:v>43938</c:v>
                </c:pt>
                <c:pt idx="37">
                  <c:v>43937</c:v>
                </c:pt>
                <c:pt idx="38">
                  <c:v>43936</c:v>
                </c:pt>
                <c:pt idx="39">
                  <c:v>43935</c:v>
                </c:pt>
                <c:pt idx="40">
                  <c:v>43934</c:v>
                </c:pt>
                <c:pt idx="41">
                  <c:v>43931</c:v>
                </c:pt>
                <c:pt idx="42">
                  <c:v>43930</c:v>
                </c:pt>
                <c:pt idx="43">
                  <c:v>43929</c:v>
                </c:pt>
                <c:pt idx="44">
                  <c:v>43928</c:v>
                </c:pt>
                <c:pt idx="45">
                  <c:v>43927</c:v>
                </c:pt>
                <c:pt idx="46">
                  <c:v>43924</c:v>
                </c:pt>
                <c:pt idx="47">
                  <c:v>43923</c:v>
                </c:pt>
                <c:pt idx="48">
                  <c:v>43922</c:v>
                </c:pt>
                <c:pt idx="49">
                  <c:v>43921</c:v>
                </c:pt>
                <c:pt idx="50">
                  <c:v>43920</c:v>
                </c:pt>
                <c:pt idx="51">
                  <c:v>43917</c:v>
                </c:pt>
                <c:pt idx="52">
                  <c:v>43916</c:v>
                </c:pt>
                <c:pt idx="53">
                  <c:v>43915</c:v>
                </c:pt>
                <c:pt idx="54">
                  <c:v>43914</c:v>
                </c:pt>
                <c:pt idx="55">
                  <c:v>43913</c:v>
                </c:pt>
                <c:pt idx="56">
                  <c:v>43910</c:v>
                </c:pt>
                <c:pt idx="57">
                  <c:v>43909</c:v>
                </c:pt>
                <c:pt idx="58">
                  <c:v>43908</c:v>
                </c:pt>
                <c:pt idx="59">
                  <c:v>43907</c:v>
                </c:pt>
                <c:pt idx="60">
                  <c:v>43906</c:v>
                </c:pt>
                <c:pt idx="61">
                  <c:v>43903</c:v>
                </c:pt>
                <c:pt idx="62">
                  <c:v>43902</c:v>
                </c:pt>
                <c:pt idx="63">
                  <c:v>43901</c:v>
                </c:pt>
                <c:pt idx="64">
                  <c:v>43900</c:v>
                </c:pt>
                <c:pt idx="65">
                  <c:v>43899</c:v>
                </c:pt>
                <c:pt idx="66">
                  <c:v>43896</c:v>
                </c:pt>
                <c:pt idx="67">
                  <c:v>43895</c:v>
                </c:pt>
                <c:pt idx="68">
                  <c:v>43894</c:v>
                </c:pt>
                <c:pt idx="69">
                  <c:v>43893</c:v>
                </c:pt>
                <c:pt idx="70">
                  <c:v>43892</c:v>
                </c:pt>
                <c:pt idx="71">
                  <c:v>43889</c:v>
                </c:pt>
                <c:pt idx="72">
                  <c:v>43888</c:v>
                </c:pt>
                <c:pt idx="73">
                  <c:v>43887</c:v>
                </c:pt>
                <c:pt idx="74">
                  <c:v>43886</c:v>
                </c:pt>
                <c:pt idx="75">
                  <c:v>43885</c:v>
                </c:pt>
                <c:pt idx="76">
                  <c:v>43882</c:v>
                </c:pt>
                <c:pt idx="77">
                  <c:v>43881</c:v>
                </c:pt>
                <c:pt idx="78">
                  <c:v>43880</c:v>
                </c:pt>
                <c:pt idx="79">
                  <c:v>43879</c:v>
                </c:pt>
                <c:pt idx="80">
                  <c:v>43878</c:v>
                </c:pt>
                <c:pt idx="81">
                  <c:v>43875</c:v>
                </c:pt>
                <c:pt idx="82">
                  <c:v>43874</c:v>
                </c:pt>
                <c:pt idx="83">
                  <c:v>43873</c:v>
                </c:pt>
                <c:pt idx="84">
                  <c:v>43872</c:v>
                </c:pt>
                <c:pt idx="85">
                  <c:v>43871</c:v>
                </c:pt>
                <c:pt idx="86">
                  <c:v>43868</c:v>
                </c:pt>
                <c:pt idx="87">
                  <c:v>43867</c:v>
                </c:pt>
                <c:pt idx="88">
                  <c:v>43866</c:v>
                </c:pt>
                <c:pt idx="89">
                  <c:v>43865</c:v>
                </c:pt>
                <c:pt idx="90">
                  <c:v>43864</c:v>
                </c:pt>
                <c:pt idx="91">
                  <c:v>43861</c:v>
                </c:pt>
                <c:pt idx="92">
                  <c:v>43860</c:v>
                </c:pt>
                <c:pt idx="93">
                  <c:v>43859</c:v>
                </c:pt>
                <c:pt idx="94">
                  <c:v>43858</c:v>
                </c:pt>
                <c:pt idx="95">
                  <c:v>43857</c:v>
                </c:pt>
                <c:pt idx="96">
                  <c:v>43854</c:v>
                </c:pt>
                <c:pt idx="97">
                  <c:v>43853</c:v>
                </c:pt>
                <c:pt idx="98">
                  <c:v>43852</c:v>
                </c:pt>
                <c:pt idx="99">
                  <c:v>43851</c:v>
                </c:pt>
                <c:pt idx="100">
                  <c:v>43850</c:v>
                </c:pt>
                <c:pt idx="101">
                  <c:v>43847</c:v>
                </c:pt>
                <c:pt idx="102">
                  <c:v>43846</c:v>
                </c:pt>
                <c:pt idx="103">
                  <c:v>43845</c:v>
                </c:pt>
                <c:pt idx="104">
                  <c:v>43844</c:v>
                </c:pt>
                <c:pt idx="105">
                  <c:v>43843</c:v>
                </c:pt>
                <c:pt idx="106">
                  <c:v>43840</c:v>
                </c:pt>
                <c:pt idx="107">
                  <c:v>43839</c:v>
                </c:pt>
                <c:pt idx="108">
                  <c:v>43838</c:v>
                </c:pt>
                <c:pt idx="109">
                  <c:v>43837</c:v>
                </c:pt>
                <c:pt idx="110">
                  <c:v>43836</c:v>
                </c:pt>
                <c:pt idx="111">
                  <c:v>43833</c:v>
                </c:pt>
                <c:pt idx="112">
                  <c:v>43832</c:v>
                </c:pt>
                <c:pt idx="113">
                  <c:v>43831</c:v>
                </c:pt>
              </c:numCache>
            </c:numRef>
          </c:cat>
          <c:val>
            <c:numRef>
              <c:f>'EUX ESTX50'!$M$2:$M$375</c:f>
              <c:numCache>
                <c:formatCode>#,##0</c:formatCode>
                <c:ptCount val="374"/>
                <c:pt idx="0">
                  <c:v>6022</c:v>
                </c:pt>
                <c:pt idx="1">
                  <c:v>5777</c:v>
                </c:pt>
                <c:pt idx="2">
                  <c:v>5737</c:v>
                </c:pt>
                <c:pt idx="3">
                  <c:v>5566</c:v>
                </c:pt>
                <c:pt idx="4">
                  <c:v>5502</c:v>
                </c:pt>
                <c:pt idx="5">
                  <c:v>5439</c:v>
                </c:pt>
                <c:pt idx="6">
                  <c:v>5523</c:v>
                </c:pt>
                <c:pt idx="7">
                  <c:v>5408</c:v>
                </c:pt>
                <c:pt idx="8">
                  <c:v>5339</c:v>
                </c:pt>
                <c:pt idx="9">
                  <c:v>5308</c:v>
                </c:pt>
                <c:pt idx="10">
                  <c:v>5227</c:v>
                </c:pt>
                <c:pt idx="11">
                  <c:v>5251</c:v>
                </c:pt>
                <c:pt idx="12">
                  <c:v>5289</c:v>
                </c:pt>
                <c:pt idx="13">
                  <c:v>5180</c:v>
                </c:pt>
                <c:pt idx="14">
                  <c:v>5199</c:v>
                </c:pt>
                <c:pt idx="15">
                  <c:v>4938</c:v>
                </c:pt>
                <c:pt idx="16">
                  <c:v>4905</c:v>
                </c:pt>
                <c:pt idx="17">
                  <c:v>5021</c:v>
                </c:pt>
                <c:pt idx="18">
                  <c:v>5200</c:v>
                </c:pt>
                <c:pt idx="19">
                  <c:v>5212</c:v>
                </c:pt>
                <c:pt idx="20">
                  <c:v>5285</c:v>
                </c:pt>
                <c:pt idx="21">
                  <c:v>5250</c:v>
                </c:pt>
                <c:pt idx="22">
                  <c:v>5196</c:v>
                </c:pt>
                <c:pt idx="23">
                  <c:v>5269</c:v>
                </c:pt>
                <c:pt idx="24">
                  <c:v>5164</c:v>
                </c:pt>
                <c:pt idx="25">
                  <c:v>5374</c:v>
                </c:pt>
                <c:pt idx="26">
                  <c:v>5374</c:v>
                </c:pt>
                <c:pt idx="27">
                  <c:v>5470</c:v>
                </c:pt>
                <c:pt idx="28">
                  <c:v>5358</c:v>
                </c:pt>
                <c:pt idx="29">
                  <c:v>5286</c:v>
                </c:pt>
                <c:pt idx="30">
                  <c:v>5188</c:v>
                </c:pt>
                <c:pt idx="31">
                  <c:v>5317</c:v>
                </c:pt>
                <c:pt idx="32">
                  <c:v>5299</c:v>
                </c:pt>
                <c:pt idx="33">
                  <c:v>5249</c:v>
                </c:pt>
                <c:pt idx="34">
                  <c:v>5472</c:v>
                </c:pt>
                <c:pt idx="35">
                  <c:v>5454</c:v>
                </c:pt>
                <c:pt idx="36">
                  <c:v>5373</c:v>
                </c:pt>
                <c:pt idx="37">
                  <c:v>5374</c:v>
                </c:pt>
                <c:pt idx="38">
                  <c:v>5617</c:v>
                </c:pt>
                <c:pt idx="39">
                  <c:v>5573</c:v>
                </c:pt>
                <c:pt idx="40">
                  <c:v>5573</c:v>
                </c:pt>
                <c:pt idx="41">
                  <c:v>5573</c:v>
                </c:pt>
                <c:pt idx="42">
                  <c:v>5447</c:v>
                </c:pt>
                <c:pt idx="43">
                  <c:v>5417</c:v>
                </c:pt>
                <c:pt idx="44">
                  <c:v>5296</c:v>
                </c:pt>
                <c:pt idx="45">
                  <c:v>5053</c:v>
                </c:pt>
                <c:pt idx="46">
                  <c:v>5096</c:v>
                </c:pt>
                <c:pt idx="47">
                  <c:v>5102</c:v>
                </c:pt>
                <c:pt idx="48">
                  <c:v>5362</c:v>
                </c:pt>
                <c:pt idx="49">
                  <c:v>5321</c:v>
                </c:pt>
                <c:pt idx="50">
                  <c:v>5233</c:v>
                </c:pt>
                <c:pt idx="51">
                  <c:v>5145</c:v>
                </c:pt>
                <c:pt idx="52">
                  <c:v>4880</c:v>
                </c:pt>
                <c:pt idx="53">
                  <c:v>4565</c:v>
                </c:pt>
                <c:pt idx="54">
                  <c:v>4148</c:v>
                </c:pt>
                <c:pt idx="55">
                  <c:v>4257</c:v>
                </c:pt>
                <c:pt idx="56">
                  <c:v>4265</c:v>
                </c:pt>
                <c:pt idx="57">
                  <c:v>4140</c:v>
                </c:pt>
                <c:pt idx="58">
                  <c:v>4376</c:v>
                </c:pt>
                <c:pt idx="59">
                  <c:v>3764</c:v>
                </c:pt>
                <c:pt idx="60">
                  <c:v>3637</c:v>
                </c:pt>
                <c:pt idx="61">
                  <c:v>3168</c:v>
                </c:pt>
                <c:pt idx="62">
                  <c:v>3173</c:v>
                </c:pt>
                <c:pt idx="63">
                  <c:v>2743</c:v>
                </c:pt>
                <c:pt idx="64">
                  <c:v>2357</c:v>
                </c:pt>
                <c:pt idx="65">
                  <c:v>2538</c:v>
                </c:pt>
                <c:pt idx="66">
                  <c:v>2656</c:v>
                </c:pt>
                <c:pt idx="67">
                  <c:v>2676</c:v>
                </c:pt>
                <c:pt idx="68">
                  <c:v>2618</c:v>
                </c:pt>
                <c:pt idx="69">
                  <c:v>2457</c:v>
                </c:pt>
                <c:pt idx="70">
                  <c:v>2317</c:v>
                </c:pt>
                <c:pt idx="71">
                  <c:v>2417</c:v>
                </c:pt>
                <c:pt idx="72">
                  <c:v>2499</c:v>
                </c:pt>
                <c:pt idx="73">
                  <c:v>2497</c:v>
                </c:pt>
                <c:pt idx="74">
                  <c:v>2548</c:v>
                </c:pt>
                <c:pt idx="75">
                  <c:v>2653</c:v>
                </c:pt>
                <c:pt idx="76">
                  <c:v>2681</c:v>
                </c:pt>
                <c:pt idx="77">
                  <c:v>2698</c:v>
                </c:pt>
                <c:pt idx="78">
                  <c:v>2677</c:v>
                </c:pt>
                <c:pt idx="79">
                  <c:v>2691</c:v>
                </c:pt>
                <c:pt idx="80">
                  <c:v>2683</c:v>
                </c:pt>
                <c:pt idx="81">
                  <c:v>2682</c:v>
                </c:pt>
                <c:pt idx="82">
                  <c:v>2690</c:v>
                </c:pt>
                <c:pt idx="83">
                  <c:v>2674</c:v>
                </c:pt>
                <c:pt idx="84">
                  <c:v>2649</c:v>
                </c:pt>
                <c:pt idx="85">
                  <c:v>2652</c:v>
                </c:pt>
                <c:pt idx="86">
                  <c:v>2656</c:v>
                </c:pt>
                <c:pt idx="87">
                  <c:v>2636</c:v>
                </c:pt>
                <c:pt idx="88">
                  <c:v>2602</c:v>
                </c:pt>
                <c:pt idx="89">
                  <c:v>2555</c:v>
                </c:pt>
                <c:pt idx="90">
                  <c:v>2544</c:v>
                </c:pt>
                <c:pt idx="91">
                  <c:v>2572</c:v>
                </c:pt>
                <c:pt idx="92">
                  <c:v>2608</c:v>
                </c:pt>
                <c:pt idx="93">
                  <c:v>2593</c:v>
                </c:pt>
                <c:pt idx="94">
                  <c:v>2567</c:v>
                </c:pt>
                <c:pt idx="95">
                  <c:v>2634</c:v>
                </c:pt>
                <c:pt idx="96">
                  <c:v>2606</c:v>
                </c:pt>
                <c:pt idx="97">
                  <c:v>2628</c:v>
                </c:pt>
                <c:pt idx="98">
                  <c:v>2641</c:v>
                </c:pt>
                <c:pt idx="99">
                  <c:v>2650</c:v>
                </c:pt>
                <c:pt idx="100">
                  <c:v>2653</c:v>
                </c:pt>
                <c:pt idx="101">
                  <c:v>2630</c:v>
                </c:pt>
                <c:pt idx="102">
                  <c:v>2626</c:v>
                </c:pt>
                <c:pt idx="103">
                  <c:v>2630</c:v>
                </c:pt>
                <c:pt idx="104">
                  <c:v>2632</c:v>
                </c:pt>
                <c:pt idx="105">
                  <c:v>2643</c:v>
                </c:pt>
                <c:pt idx="106">
                  <c:v>2644</c:v>
                </c:pt>
                <c:pt idx="107">
                  <c:v>2629</c:v>
                </c:pt>
                <c:pt idx="108">
                  <c:v>2622</c:v>
                </c:pt>
                <c:pt idx="109">
                  <c:v>2614</c:v>
                </c:pt>
                <c:pt idx="110">
                  <c:v>2625</c:v>
                </c:pt>
                <c:pt idx="111">
                  <c:v>2644</c:v>
                </c:pt>
                <c:pt idx="112">
                  <c:v>2607</c:v>
                </c:pt>
                <c:pt idx="113">
                  <c:v>2607</c:v>
                </c:pt>
                <c:pt idx="114">
                  <c:v>2607</c:v>
                </c:pt>
                <c:pt idx="115">
                  <c:v>2636</c:v>
                </c:pt>
                <c:pt idx="116">
                  <c:v>2633</c:v>
                </c:pt>
                <c:pt idx="117">
                  <c:v>2633</c:v>
                </c:pt>
                <c:pt idx="118">
                  <c:v>2633</c:v>
                </c:pt>
                <c:pt idx="119">
                  <c:v>2633</c:v>
                </c:pt>
                <c:pt idx="120">
                  <c:v>2629</c:v>
                </c:pt>
                <c:pt idx="121">
                  <c:v>2610</c:v>
                </c:pt>
                <c:pt idx="122">
                  <c:v>2616</c:v>
                </c:pt>
                <c:pt idx="123">
                  <c:v>2618</c:v>
                </c:pt>
                <c:pt idx="124">
                  <c:v>2637</c:v>
                </c:pt>
                <c:pt idx="125">
                  <c:v>2606</c:v>
                </c:pt>
                <c:pt idx="126">
                  <c:v>2593</c:v>
                </c:pt>
                <c:pt idx="127">
                  <c:v>2579</c:v>
                </c:pt>
                <c:pt idx="128">
                  <c:v>2564</c:v>
                </c:pt>
                <c:pt idx="129">
                  <c:v>2565</c:v>
                </c:pt>
                <c:pt idx="130">
                  <c:v>2580</c:v>
                </c:pt>
                <c:pt idx="131">
                  <c:v>2553</c:v>
                </c:pt>
                <c:pt idx="132">
                  <c:v>2556</c:v>
                </c:pt>
                <c:pt idx="133">
                  <c:v>2523</c:v>
                </c:pt>
                <c:pt idx="134">
                  <c:v>2536</c:v>
                </c:pt>
                <c:pt idx="135">
                  <c:v>2588</c:v>
                </c:pt>
                <c:pt idx="136">
                  <c:v>2587</c:v>
                </c:pt>
                <c:pt idx="137">
                  <c:v>2591</c:v>
                </c:pt>
                <c:pt idx="138">
                  <c:v>2590</c:v>
                </c:pt>
                <c:pt idx="139">
                  <c:v>2590</c:v>
                </c:pt>
                <c:pt idx="140">
                  <c:v>2581</c:v>
                </c:pt>
                <c:pt idx="141">
                  <c:v>2582</c:v>
                </c:pt>
                <c:pt idx="142">
                  <c:v>2582</c:v>
                </c:pt>
                <c:pt idx="143">
                  <c:v>2589</c:v>
                </c:pt>
                <c:pt idx="144">
                  <c:v>2591</c:v>
                </c:pt>
                <c:pt idx="145">
                  <c:v>2598</c:v>
                </c:pt>
                <c:pt idx="146">
                  <c:v>2584</c:v>
                </c:pt>
                <c:pt idx="147">
                  <c:v>2590</c:v>
                </c:pt>
                <c:pt idx="148">
                  <c:v>2603</c:v>
                </c:pt>
                <c:pt idx="149">
                  <c:v>2591</c:v>
                </c:pt>
                <c:pt idx="150">
                  <c:v>2587</c:v>
                </c:pt>
                <c:pt idx="151">
                  <c:v>2761</c:v>
                </c:pt>
                <c:pt idx="152">
                  <c:v>2580</c:v>
                </c:pt>
                <c:pt idx="153">
                  <c:v>2573</c:v>
                </c:pt>
                <c:pt idx="154">
                  <c:v>2565</c:v>
                </c:pt>
                <c:pt idx="155">
                  <c:v>2535</c:v>
                </c:pt>
                <c:pt idx="156">
                  <c:v>2531</c:v>
                </c:pt>
                <c:pt idx="157">
                  <c:v>2532</c:v>
                </c:pt>
                <c:pt idx="158">
                  <c:v>2532</c:v>
                </c:pt>
                <c:pt idx="159">
                  <c:v>2539</c:v>
                </c:pt>
                <c:pt idx="160">
                  <c:v>2535</c:v>
                </c:pt>
                <c:pt idx="161">
                  <c:v>2532</c:v>
                </c:pt>
                <c:pt idx="162">
                  <c:v>2523</c:v>
                </c:pt>
                <c:pt idx="163">
                  <c:v>2520</c:v>
                </c:pt>
                <c:pt idx="164">
                  <c:v>2519</c:v>
                </c:pt>
                <c:pt idx="165">
                  <c:v>2505</c:v>
                </c:pt>
                <c:pt idx="166">
                  <c:v>2516</c:v>
                </c:pt>
                <c:pt idx="167">
                  <c:v>2520</c:v>
                </c:pt>
                <c:pt idx="168">
                  <c:v>2519</c:v>
                </c:pt>
                <c:pt idx="169">
                  <c:v>2485</c:v>
                </c:pt>
                <c:pt idx="170">
                  <c:v>2494</c:v>
                </c:pt>
                <c:pt idx="171">
                  <c:v>2417</c:v>
                </c:pt>
                <c:pt idx="172">
                  <c:v>2417</c:v>
                </c:pt>
                <c:pt idx="173">
                  <c:v>2402</c:v>
                </c:pt>
                <c:pt idx="174">
                  <c:v>2423</c:v>
                </c:pt>
                <c:pt idx="175">
                  <c:v>2404</c:v>
                </c:pt>
                <c:pt idx="176">
                  <c:v>2389</c:v>
                </c:pt>
                <c:pt idx="177">
                  <c:v>2390</c:v>
                </c:pt>
                <c:pt idx="178">
                  <c:v>2463</c:v>
                </c:pt>
                <c:pt idx="179">
                  <c:v>2493</c:v>
                </c:pt>
                <c:pt idx="180">
                  <c:v>2476</c:v>
                </c:pt>
                <c:pt idx="181">
                  <c:v>2466</c:v>
                </c:pt>
                <c:pt idx="182">
                  <c:v>2450</c:v>
                </c:pt>
                <c:pt idx="183">
                  <c:v>2467</c:v>
                </c:pt>
                <c:pt idx="184">
                  <c:v>2471</c:v>
                </c:pt>
                <c:pt idx="185">
                  <c:v>2492</c:v>
                </c:pt>
                <c:pt idx="186">
                  <c:v>2491</c:v>
                </c:pt>
                <c:pt idx="187">
                  <c:v>2478</c:v>
                </c:pt>
                <c:pt idx="188">
                  <c:v>2470</c:v>
                </c:pt>
                <c:pt idx="189">
                  <c:v>2473</c:v>
                </c:pt>
                <c:pt idx="190">
                  <c:v>2492</c:v>
                </c:pt>
                <c:pt idx="191">
                  <c:v>2483</c:v>
                </c:pt>
                <c:pt idx="192">
                  <c:v>2464</c:v>
                </c:pt>
                <c:pt idx="193">
                  <c:v>2454</c:v>
                </c:pt>
                <c:pt idx="194">
                  <c:v>2450</c:v>
                </c:pt>
                <c:pt idx="195">
                  <c:v>2448</c:v>
                </c:pt>
                <c:pt idx="196">
                  <c:v>2442</c:v>
                </c:pt>
                <c:pt idx="197">
                  <c:v>2419</c:v>
                </c:pt>
                <c:pt idx="198">
                  <c:v>2394</c:v>
                </c:pt>
                <c:pt idx="199">
                  <c:v>2405</c:v>
                </c:pt>
                <c:pt idx="200">
                  <c:v>2398</c:v>
                </c:pt>
                <c:pt idx="201">
                  <c:v>2392</c:v>
                </c:pt>
                <c:pt idx="202">
                  <c:v>2361</c:v>
                </c:pt>
                <c:pt idx="203">
                  <c:v>2357</c:v>
                </c:pt>
                <c:pt idx="204">
                  <c:v>2347</c:v>
                </c:pt>
                <c:pt idx="205">
                  <c:v>2342</c:v>
                </c:pt>
                <c:pt idx="206">
                  <c:v>2361</c:v>
                </c:pt>
                <c:pt idx="207">
                  <c:v>2377</c:v>
                </c:pt>
                <c:pt idx="208">
                  <c:v>2347</c:v>
                </c:pt>
                <c:pt idx="209">
                  <c:v>2361</c:v>
                </c:pt>
                <c:pt idx="210">
                  <c:v>2332</c:v>
                </c:pt>
                <c:pt idx="211">
                  <c:v>2301</c:v>
                </c:pt>
                <c:pt idx="212">
                  <c:v>2301</c:v>
                </c:pt>
                <c:pt idx="213">
                  <c:v>2356</c:v>
                </c:pt>
                <c:pt idx="214">
                  <c:v>2332</c:v>
                </c:pt>
                <c:pt idx="215">
                  <c:v>2330</c:v>
                </c:pt>
                <c:pt idx="216">
                  <c:v>2355</c:v>
                </c:pt>
                <c:pt idx="217">
                  <c:v>2315</c:v>
                </c:pt>
                <c:pt idx="218">
                  <c:v>2308</c:v>
                </c:pt>
                <c:pt idx="219">
                  <c:v>2321</c:v>
                </c:pt>
                <c:pt idx="220">
                  <c:v>2368</c:v>
                </c:pt>
                <c:pt idx="221">
                  <c:v>2441</c:v>
                </c:pt>
                <c:pt idx="222">
                  <c:v>2428</c:v>
                </c:pt>
                <c:pt idx="223">
                  <c:v>2426</c:v>
                </c:pt>
                <c:pt idx="224">
                  <c:v>2471</c:v>
                </c:pt>
                <c:pt idx="225">
                  <c:v>2469</c:v>
                </c:pt>
                <c:pt idx="226">
                  <c:v>2461</c:v>
                </c:pt>
                <c:pt idx="227">
                  <c:v>2474</c:v>
                </c:pt>
                <c:pt idx="228">
                  <c:v>2476</c:v>
                </c:pt>
                <c:pt idx="229">
                  <c:v>2442</c:v>
                </c:pt>
                <c:pt idx="230">
                  <c:v>2434</c:v>
                </c:pt>
                <c:pt idx="231">
                  <c:v>2439</c:v>
                </c:pt>
                <c:pt idx="232">
                  <c:v>2450</c:v>
                </c:pt>
                <c:pt idx="233">
                  <c:v>2463</c:v>
                </c:pt>
                <c:pt idx="234">
                  <c:v>2455</c:v>
                </c:pt>
                <c:pt idx="235">
                  <c:v>2447</c:v>
                </c:pt>
                <c:pt idx="236">
                  <c:v>2448</c:v>
                </c:pt>
                <c:pt idx="237">
                  <c:v>2450</c:v>
                </c:pt>
                <c:pt idx="238">
                  <c:v>2455</c:v>
                </c:pt>
                <c:pt idx="239">
                  <c:v>2466</c:v>
                </c:pt>
                <c:pt idx="240">
                  <c:v>2466</c:v>
                </c:pt>
                <c:pt idx="241">
                  <c:v>2478</c:v>
                </c:pt>
                <c:pt idx="242">
                  <c:v>2475</c:v>
                </c:pt>
                <c:pt idx="243">
                  <c:v>2454</c:v>
                </c:pt>
                <c:pt idx="244">
                  <c:v>2445</c:v>
                </c:pt>
                <c:pt idx="245">
                  <c:v>2431</c:v>
                </c:pt>
                <c:pt idx="246">
                  <c:v>2408</c:v>
                </c:pt>
                <c:pt idx="247">
                  <c:v>2405</c:v>
                </c:pt>
                <c:pt idx="248">
                  <c:v>2410</c:v>
                </c:pt>
                <c:pt idx="249">
                  <c:v>2413</c:v>
                </c:pt>
                <c:pt idx="250">
                  <c:v>2418</c:v>
                </c:pt>
                <c:pt idx="251">
                  <c:v>2434</c:v>
                </c:pt>
                <c:pt idx="252">
                  <c:v>2422</c:v>
                </c:pt>
                <c:pt idx="253">
                  <c:v>2424</c:v>
                </c:pt>
                <c:pt idx="254">
                  <c:v>2375</c:v>
                </c:pt>
                <c:pt idx="255">
                  <c:v>2368</c:v>
                </c:pt>
                <c:pt idx="256">
                  <c:v>2413</c:v>
                </c:pt>
                <c:pt idx="257">
                  <c:v>2375</c:v>
                </c:pt>
                <c:pt idx="258">
                  <c:v>2386</c:v>
                </c:pt>
                <c:pt idx="259">
                  <c:v>2374</c:v>
                </c:pt>
                <c:pt idx="260">
                  <c:v>2377</c:v>
                </c:pt>
                <c:pt idx="261">
                  <c:v>2348</c:v>
                </c:pt>
                <c:pt idx="262">
                  <c:v>2351</c:v>
                </c:pt>
                <c:pt idx="263">
                  <c:v>2350</c:v>
                </c:pt>
                <c:pt idx="264">
                  <c:v>2320</c:v>
                </c:pt>
                <c:pt idx="265">
                  <c:v>2308</c:v>
                </c:pt>
                <c:pt idx="266">
                  <c:v>2335</c:v>
                </c:pt>
                <c:pt idx="267">
                  <c:v>2318</c:v>
                </c:pt>
                <c:pt idx="268">
                  <c:v>2353</c:v>
                </c:pt>
                <c:pt idx="269">
                  <c:v>2363</c:v>
                </c:pt>
                <c:pt idx="270">
                  <c:v>2351</c:v>
                </c:pt>
                <c:pt idx="271">
                  <c:v>2337</c:v>
                </c:pt>
                <c:pt idx="272">
                  <c:v>2375</c:v>
                </c:pt>
                <c:pt idx="273">
                  <c:v>2372</c:v>
                </c:pt>
                <c:pt idx="274">
                  <c:v>2358</c:v>
                </c:pt>
                <c:pt idx="275">
                  <c:v>2396</c:v>
                </c:pt>
                <c:pt idx="276">
                  <c:v>2401</c:v>
                </c:pt>
                <c:pt idx="277">
                  <c:v>2361</c:v>
                </c:pt>
                <c:pt idx="278">
                  <c:v>2344</c:v>
                </c:pt>
                <c:pt idx="279">
                  <c:v>2316</c:v>
                </c:pt>
                <c:pt idx="280">
                  <c:v>2348</c:v>
                </c:pt>
                <c:pt idx="281">
                  <c:v>2333</c:v>
                </c:pt>
                <c:pt idx="282">
                  <c:v>2378</c:v>
                </c:pt>
                <c:pt idx="283">
                  <c:v>2363</c:v>
                </c:pt>
                <c:pt idx="284">
                  <c:v>2411</c:v>
                </c:pt>
                <c:pt idx="285">
                  <c:v>2430</c:v>
                </c:pt>
                <c:pt idx="286">
                  <c:v>2423</c:v>
                </c:pt>
                <c:pt idx="287">
                  <c:v>2433</c:v>
                </c:pt>
                <c:pt idx="288">
                  <c:v>2433</c:v>
                </c:pt>
                <c:pt idx="289">
                  <c:v>2425</c:v>
                </c:pt>
                <c:pt idx="290">
                  <c:v>2421</c:v>
                </c:pt>
                <c:pt idx="291">
                  <c:v>2414</c:v>
                </c:pt>
                <c:pt idx="292">
                  <c:v>2418</c:v>
                </c:pt>
                <c:pt idx="293">
                  <c:v>2422</c:v>
                </c:pt>
                <c:pt idx="294">
                  <c:v>2414</c:v>
                </c:pt>
                <c:pt idx="295">
                  <c:v>2414</c:v>
                </c:pt>
                <c:pt idx="296">
                  <c:v>2414</c:v>
                </c:pt>
                <c:pt idx="297">
                  <c:v>2401</c:v>
                </c:pt>
                <c:pt idx="298">
                  <c:v>2392</c:v>
                </c:pt>
                <c:pt idx="299">
                  <c:v>2381</c:v>
                </c:pt>
                <c:pt idx="300">
                  <c:v>2379</c:v>
                </c:pt>
                <c:pt idx="301">
                  <c:v>2372</c:v>
                </c:pt>
                <c:pt idx="302">
                  <c:v>2361</c:v>
                </c:pt>
                <c:pt idx="303">
                  <c:v>2361</c:v>
                </c:pt>
                <c:pt idx="304">
                  <c:v>2368</c:v>
                </c:pt>
                <c:pt idx="305">
                  <c:v>2378</c:v>
                </c:pt>
                <c:pt idx="306">
                  <c:v>2374</c:v>
                </c:pt>
                <c:pt idx="307">
                  <c:v>2367</c:v>
                </c:pt>
                <c:pt idx="308">
                  <c:v>2341</c:v>
                </c:pt>
                <c:pt idx="309">
                  <c:v>2395</c:v>
                </c:pt>
                <c:pt idx="310">
                  <c:v>2306</c:v>
                </c:pt>
                <c:pt idx="311">
                  <c:v>2284</c:v>
                </c:pt>
                <c:pt idx="312">
                  <c:v>2285</c:v>
                </c:pt>
                <c:pt idx="313">
                  <c:v>2283</c:v>
                </c:pt>
                <c:pt idx="314">
                  <c:v>2270</c:v>
                </c:pt>
                <c:pt idx="315">
                  <c:v>2270</c:v>
                </c:pt>
                <c:pt idx="316">
                  <c:v>2318</c:v>
                </c:pt>
                <c:pt idx="317">
                  <c:v>2322</c:v>
                </c:pt>
                <c:pt idx="318">
                  <c:v>2346</c:v>
                </c:pt>
                <c:pt idx="319">
                  <c:v>2328</c:v>
                </c:pt>
                <c:pt idx="320">
                  <c:v>2328</c:v>
                </c:pt>
                <c:pt idx="321">
                  <c:v>2358</c:v>
                </c:pt>
                <c:pt idx="322">
                  <c:v>2343</c:v>
                </c:pt>
                <c:pt idx="323">
                  <c:v>2332</c:v>
                </c:pt>
                <c:pt idx="324">
                  <c:v>2329</c:v>
                </c:pt>
                <c:pt idx="325">
                  <c:v>2318</c:v>
                </c:pt>
                <c:pt idx="326">
                  <c:v>2330</c:v>
                </c:pt>
                <c:pt idx="327">
                  <c:v>2344</c:v>
                </c:pt>
                <c:pt idx="328">
                  <c:v>2344</c:v>
                </c:pt>
                <c:pt idx="329">
                  <c:v>2337</c:v>
                </c:pt>
                <c:pt idx="330">
                  <c:v>2334</c:v>
                </c:pt>
                <c:pt idx="331">
                  <c:v>2325</c:v>
                </c:pt>
                <c:pt idx="332">
                  <c:v>2311</c:v>
                </c:pt>
                <c:pt idx="333">
                  <c:v>2320</c:v>
                </c:pt>
                <c:pt idx="334">
                  <c:v>2311</c:v>
                </c:pt>
                <c:pt idx="335">
                  <c:v>2305</c:v>
                </c:pt>
                <c:pt idx="336">
                  <c:v>2298</c:v>
                </c:pt>
                <c:pt idx="337">
                  <c:v>2297</c:v>
                </c:pt>
                <c:pt idx="338">
                  <c:v>2281</c:v>
                </c:pt>
                <c:pt idx="339">
                  <c:v>2285</c:v>
                </c:pt>
                <c:pt idx="340">
                  <c:v>2284</c:v>
                </c:pt>
                <c:pt idx="341">
                  <c:v>2244</c:v>
                </c:pt>
                <c:pt idx="342">
                  <c:v>2258</c:v>
                </c:pt>
                <c:pt idx="343">
                  <c:v>2250</c:v>
                </c:pt>
                <c:pt idx="344">
                  <c:v>2230</c:v>
                </c:pt>
                <c:pt idx="345">
                  <c:v>2208</c:v>
                </c:pt>
                <c:pt idx="346">
                  <c:v>2222</c:v>
                </c:pt>
                <c:pt idx="347">
                  <c:v>2260</c:v>
                </c:pt>
                <c:pt idx="348">
                  <c:v>2261</c:v>
                </c:pt>
                <c:pt idx="349">
                  <c:v>2223</c:v>
                </c:pt>
                <c:pt idx="350">
                  <c:v>2233</c:v>
                </c:pt>
                <c:pt idx="351">
                  <c:v>2222</c:v>
                </c:pt>
                <c:pt idx="352">
                  <c:v>2219</c:v>
                </c:pt>
                <c:pt idx="353">
                  <c:v>2216</c:v>
                </c:pt>
                <c:pt idx="354">
                  <c:v>2204</c:v>
                </c:pt>
                <c:pt idx="355">
                  <c:v>2224</c:v>
                </c:pt>
                <c:pt idx="356">
                  <c:v>2198</c:v>
                </c:pt>
                <c:pt idx="357">
                  <c:v>2186</c:v>
                </c:pt>
                <c:pt idx="358">
                  <c:v>2184</c:v>
                </c:pt>
                <c:pt idx="359">
                  <c:v>2193</c:v>
                </c:pt>
                <c:pt idx="360">
                  <c:v>2203</c:v>
                </c:pt>
                <c:pt idx="361">
                  <c:v>2155</c:v>
                </c:pt>
                <c:pt idx="362">
                  <c:v>2159</c:v>
                </c:pt>
                <c:pt idx="363">
                  <c:v>2154</c:v>
                </c:pt>
                <c:pt idx="364">
                  <c:v>2143</c:v>
                </c:pt>
                <c:pt idx="365">
                  <c:v>2153</c:v>
                </c:pt>
                <c:pt idx="366">
                  <c:v>2155</c:v>
                </c:pt>
                <c:pt idx="367">
                  <c:v>2159</c:v>
                </c:pt>
                <c:pt idx="368">
                  <c:v>2149</c:v>
                </c:pt>
                <c:pt idx="369">
                  <c:v>2127</c:v>
                </c:pt>
                <c:pt idx="370">
                  <c:v>2134</c:v>
                </c:pt>
                <c:pt idx="371">
                  <c:v>2076</c:v>
                </c:pt>
                <c:pt idx="372">
                  <c:v>2099</c:v>
                </c:pt>
                <c:pt idx="373">
                  <c:v>2096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B3F-437A-A91D-5D4E13BD45B5}"/>
            </c:ext>
          </c:extLst>
        </c:ser>
        <c:ser>
          <c:idx val="7"/>
          <c:order val="7"/>
          <c:tx>
            <c:strRef>
              <c:f>'EUX ESTX50'!$N$1</c:f>
              <c:strCache>
                <c:ptCount val="1"/>
                <c:pt idx="0">
                  <c:v>-IM</c:v>
                </c:pt>
              </c:strCache>
            </c:strRef>
          </c:tx>
          <c:spPr>
            <a:ln w="317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'EUX ESTX50'!$A$2:$A$115</c:f>
              <c:numCache>
                <c:formatCode>d\-mmm\-yy</c:formatCode>
                <c:ptCount val="114"/>
                <c:pt idx="0">
                  <c:v>43990</c:v>
                </c:pt>
                <c:pt idx="1">
                  <c:v>43987</c:v>
                </c:pt>
                <c:pt idx="2">
                  <c:v>43986</c:v>
                </c:pt>
                <c:pt idx="3">
                  <c:v>43985</c:v>
                </c:pt>
                <c:pt idx="4">
                  <c:v>43984</c:v>
                </c:pt>
                <c:pt idx="5">
                  <c:v>43983</c:v>
                </c:pt>
                <c:pt idx="6">
                  <c:v>43980</c:v>
                </c:pt>
                <c:pt idx="7">
                  <c:v>43979</c:v>
                </c:pt>
                <c:pt idx="8">
                  <c:v>43978</c:v>
                </c:pt>
                <c:pt idx="9">
                  <c:v>43977</c:v>
                </c:pt>
                <c:pt idx="10">
                  <c:v>43976</c:v>
                </c:pt>
                <c:pt idx="11">
                  <c:v>43973</c:v>
                </c:pt>
                <c:pt idx="12">
                  <c:v>43972</c:v>
                </c:pt>
                <c:pt idx="13">
                  <c:v>43971</c:v>
                </c:pt>
                <c:pt idx="14">
                  <c:v>43970</c:v>
                </c:pt>
                <c:pt idx="15">
                  <c:v>43969</c:v>
                </c:pt>
                <c:pt idx="16">
                  <c:v>43966</c:v>
                </c:pt>
                <c:pt idx="17">
                  <c:v>43965</c:v>
                </c:pt>
                <c:pt idx="18">
                  <c:v>43964</c:v>
                </c:pt>
                <c:pt idx="19">
                  <c:v>43963</c:v>
                </c:pt>
                <c:pt idx="20">
                  <c:v>43962</c:v>
                </c:pt>
                <c:pt idx="21">
                  <c:v>43959</c:v>
                </c:pt>
                <c:pt idx="22">
                  <c:v>43958</c:v>
                </c:pt>
                <c:pt idx="23">
                  <c:v>43957</c:v>
                </c:pt>
                <c:pt idx="24">
                  <c:v>43956</c:v>
                </c:pt>
                <c:pt idx="25">
                  <c:v>43955</c:v>
                </c:pt>
                <c:pt idx="26">
                  <c:v>43952</c:v>
                </c:pt>
                <c:pt idx="27">
                  <c:v>43951</c:v>
                </c:pt>
                <c:pt idx="28">
                  <c:v>43950</c:v>
                </c:pt>
                <c:pt idx="29">
                  <c:v>43949</c:v>
                </c:pt>
                <c:pt idx="30">
                  <c:v>43948</c:v>
                </c:pt>
                <c:pt idx="31">
                  <c:v>43945</c:v>
                </c:pt>
                <c:pt idx="32">
                  <c:v>43944</c:v>
                </c:pt>
                <c:pt idx="33">
                  <c:v>43943</c:v>
                </c:pt>
                <c:pt idx="34">
                  <c:v>43942</c:v>
                </c:pt>
                <c:pt idx="35">
                  <c:v>43941</c:v>
                </c:pt>
                <c:pt idx="36">
                  <c:v>43938</c:v>
                </c:pt>
                <c:pt idx="37">
                  <c:v>43937</c:v>
                </c:pt>
                <c:pt idx="38">
                  <c:v>43936</c:v>
                </c:pt>
                <c:pt idx="39">
                  <c:v>43935</c:v>
                </c:pt>
                <c:pt idx="40">
                  <c:v>43934</c:v>
                </c:pt>
                <c:pt idx="41">
                  <c:v>43931</c:v>
                </c:pt>
                <c:pt idx="42">
                  <c:v>43930</c:v>
                </c:pt>
                <c:pt idx="43">
                  <c:v>43929</c:v>
                </c:pt>
                <c:pt idx="44">
                  <c:v>43928</c:v>
                </c:pt>
                <c:pt idx="45">
                  <c:v>43927</c:v>
                </c:pt>
                <c:pt idx="46">
                  <c:v>43924</c:v>
                </c:pt>
                <c:pt idx="47">
                  <c:v>43923</c:v>
                </c:pt>
                <c:pt idx="48">
                  <c:v>43922</c:v>
                </c:pt>
                <c:pt idx="49">
                  <c:v>43921</c:v>
                </c:pt>
                <c:pt idx="50">
                  <c:v>43920</c:v>
                </c:pt>
                <c:pt idx="51">
                  <c:v>43917</c:v>
                </c:pt>
                <c:pt idx="52">
                  <c:v>43916</c:v>
                </c:pt>
                <c:pt idx="53">
                  <c:v>43915</c:v>
                </c:pt>
                <c:pt idx="54">
                  <c:v>43914</c:v>
                </c:pt>
                <c:pt idx="55">
                  <c:v>43913</c:v>
                </c:pt>
                <c:pt idx="56">
                  <c:v>43910</c:v>
                </c:pt>
                <c:pt idx="57">
                  <c:v>43909</c:v>
                </c:pt>
                <c:pt idx="58">
                  <c:v>43908</c:v>
                </c:pt>
                <c:pt idx="59">
                  <c:v>43907</c:v>
                </c:pt>
                <c:pt idx="60">
                  <c:v>43906</c:v>
                </c:pt>
                <c:pt idx="61">
                  <c:v>43903</c:v>
                </c:pt>
                <c:pt idx="62">
                  <c:v>43902</c:v>
                </c:pt>
                <c:pt idx="63">
                  <c:v>43901</c:v>
                </c:pt>
                <c:pt idx="64">
                  <c:v>43900</c:v>
                </c:pt>
                <c:pt idx="65">
                  <c:v>43899</c:v>
                </c:pt>
                <c:pt idx="66">
                  <c:v>43896</c:v>
                </c:pt>
                <c:pt idx="67">
                  <c:v>43895</c:v>
                </c:pt>
                <c:pt idx="68">
                  <c:v>43894</c:v>
                </c:pt>
                <c:pt idx="69">
                  <c:v>43893</c:v>
                </c:pt>
                <c:pt idx="70">
                  <c:v>43892</c:v>
                </c:pt>
                <c:pt idx="71">
                  <c:v>43889</c:v>
                </c:pt>
                <c:pt idx="72">
                  <c:v>43888</c:v>
                </c:pt>
                <c:pt idx="73">
                  <c:v>43887</c:v>
                </c:pt>
                <c:pt idx="74">
                  <c:v>43886</c:v>
                </c:pt>
                <c:pt idx="75">
                  <c:v>43885</c:v>
                </c:pt>
                <c:pt idx="76">
                  <c:v>43882</c:v>
                </c:pt>
                <c:pt idx="77">
                  <c:v>43881</c:v>
                </c:pt>
                <c:pt idx="78">
                  <c:v>43880</c:v>
                </c:pt>
                <c:pt idx="79">
                  <c:v>43879</c:v>
                </c:pt>
                <c:pt idx="80">
                  <c:v>43878</c:v>
                </c:pt>
                <c:pt idx="81">
                  <c:v>43875</c:v>
                </c:pt>
                <c:pt idx="82">
                  <c:v>43874</c:v>
                </c:pt>
                <c:pt idx="83">
                  <c:v>43873</c:v>
                </c:pt>
                <c:pt idx="84">
                  <c:v>43872</c:v>
                </c:pt>
                <c:pt idx="85">
                  <c:v>43871</c:v>
                </c:pt>
                <c:pt idx="86">
                  <c:v>43868</c:v>
                </c:pt>
                <c:pt idx="87">
                  <c:v>43867</c:v>
                </c:pt>
                <c:pt idx="88">
                  <c:v>43866</c:v>
                </c:pt>
                <c:pt idx="89">
                  <c:v>43865</c:v>
                </c:pt>
                <c:pt idx="90">
                  <c:v>43864</c:v>
                </c:pt>
                <c:pt idx="91">
                  <c:v>43861</c:v>
                </c:pt>
                <c:pt idx="92">
                  <c:v>43860</c:v>
                </c:pt>
                <c:pt idx="93">
                  <c:v>43859</c:v>
                </c:pt>
                <c:pt idx="94">
                  <c:v>43858</c:v>
                </c:pt>
                <c:pt idx="95">
                  <c:v>43857</c:v>
                </c:pt>
                <c:pt idx="96">
                  <c:v>43854</c:v>
                </c:pt>
                <c:pt idx="97">
                  <c:v>43853</c:v>
                </c:pt>
                <c:pt idx="98">
                  <c:v>43852</c:v>
                </c:pt>
                <c:pt idx="99">
                  <c:v>43851</c:v>
                </c:pt>
                <c:pt idx="100">
                  <c:v>43850</c:v>
                </c:pt>
                <c:pt idx="101">
                  <c:v>43847</c:v>
                </c:pt>
                <c:pt idx="102">
                  <c:v>43846</c:v>
                </c:pt>
                <c:pt idx="103">
                  <c:v>43845</c:v>
                </c:pt>
                <c:pt idx="104">
                  <c:v>43844</c:v>
                </c:pt>
                <c:pt idx="105">
                  <c:v>43843</c:v>
                </c:pt>
                <c:pt idx="106">
                  <c:v>43840</c:v>
                </c:pt>
                <c:pt idx="107">
                  <c:v>43839</c:v>
                </c:pt>
                <c:pt idx="108">
                  <c:v>43838</c:v>
                </c:pt>
                <c:pt idx="109">
                  <c:v>43837</c:v>
                </c:pt>
                <c:pt idx="110">
                  <c:v>43836</c:v>
                </c:pt>
                <c:pt idx="111">
                  <c:v>43833</c:v>
                </c:pt>
                <c:pt idx="112">
                  <c:v>43832</c:v>
                </c:pt>
                <c:pt idx="113">
                  <c:v>43831</c:v>
                </c:pt>
              </c:numCache>
            </c:numRef>
          </c:cat>
          <c:val>
            <c:numRef>
              <c:f>'EUX ESTX50'!$N$2:$N$375</c:f>
              <c:numCache>
                <c:formatCode>#,##0</c:formatCode>
                <c:ptCount val="374"/>
                <c:pt idx="0">
                  <c:v>-6022</c:v>
                </c:pt>
                <c:pt idx="1">
                  <c:v>-5777</c:v>
                </c:pt>
                <c:pt idx="2">
                  <c:v>-5737</c:v>
                </c:pt>
                <c:pt idx="3">
                  <c:v>-5566</c:v>
                </c:pt>
                <c:pt idx="4">
                  <c:v>-5502</c:v>
                </c:pt>
                <c:pt idx="5">
                  <c:v>-5439</c:v>
                </c:pt>
                <c:pt idx="6">
                  <c:v>-5523</c:v>
                </c:pt>
                <c:pt idx="7">
                  <c:v>-5408</c:v>
                </c:pt>
                <c:pt idx="8">
                  <c:v>-5339</c:v>
                </c:pt>
                <c:pt idx="9">
                  <c:v>-5308</c:v>
                </c:pt>
                <c:pt idx="10">
                  <c:v>-5227</c:v>
                </c:pt>
                <c:pt idx="11">
                  <c:v>-5251</c:v>
                </c:pt>
                <c:pt idx="12">
                  <c:v>-5289</c:v>
                </c:pt>
                <c:pt idx="13">
                  <c:v>-5180</c:v>
                </c:pt>
                <c:pt idx="14">
                  <c:v>-5199</c:v>
                </c:pt>
                <c:pt idx="15">
                  <c:v>-4938</c:v>
                </c:pt>
                <c:pt idx="16">
                  <c:v>-4905</c:v>
                </c:pt>
                <c:pt idx="17">
                  <c:v>-5021</c:v>
                </c:pt>
                <c:pt idx="18">
                  <c:v>-5200</c:v>
                </c:pt>
                <c:pt idx="19">
                  <c:v>-5212</c:v>
                </c:pt>
                <c:pt idx="20">
                  <c:v>-5285</c:v>
                </c:pt>
                <c:pt idx="21">
                  <c:v>-5250</c:v>
                </c:pt>
                <c:pt idx="22">
                  <c:v>-5196</c:v>
                </c:pt>
                <c:pt idx="23">
                  <c:v>-5269</c:v>
                </c:pt>
                <c:pt idx="24">
                  <c:v>-5164</c:v>
                </c:pt>
                <c:pt idx="25">
                  <c:v>-5374</c:v>
                </c:pt>
                <c:pt idx="26">
                  <c:v>-5374</c:v>
                </c:pt>
                <c:pt idx="27">
                  <c:v>-5470</c:v>
                </c:pt>
                <c:pt idx="28">
                  <c:v>-5358</c:v>
                </c:pt>
                <c:pt idx="29">
                  <c:v>-5286</c:v>
                </c:pt>
                <c:pt idx="30">
                  <c:v>-5188</c:v>
                </c:pt>
                <c:pt idx="31">
                  <c:v>-5317</c:v>
                </c:pt>
                <c:pt idx="32">
                  <c:v>-5299</c:v>
                </c:pt>
                <c:pt idx="33">
                  <c:v>-5249</c:v>
                </c:pt>
                <c:pt idx="34">
                  <c:v>-5472</c:v>
                </c:pt>
                <c:pt idx="35">
                  <c:v>-5454</c:v>
                </c:pt>
                <c:pt idx="36">
                  <c:v>-5373</c:v>
                </c:pt>
                <c:pt idx="37">
                  <c:v>-5374</c:v>
                </c:pt>
                <c:pt idx="38">
                  <c:v>-5617</c:v>
                </c:pt>
                <c:pt idx="39">
                  <c:v>-5573</c:v>
                </c:pt>
                <c:pt idx="40">
                  <c:v>-5573</c:v>
                </c:pt>
                <c:pt idx="41">
                  <c:v>-5573</c:v>
                </c:pt>
                <c:pt idx="42">
                  <c:v>-5447</c:v>
                </c:pt>
                <c:pt idx="43">
                  <c:v>-5417</c:v>
                </c:pt>
                <c:pt idx="44">
                  <c:v>-5296</c:v>
                </c:pt>
                <c:pt idx="45">
                  <c:v>-5053</c:v>
                </c:pt>
                <c:pt idx="46">
                  <c:v>-5096</c:v>
                </c:pt>
                <c:pt idx="47">
                  <c:v>-5102</c:v>
                </c:pt>
                <c:pt idx="48">
                  <c:v>-5362</c:v>
                </c:pt>
                <c:pt idx="49">
                  <c:v>-5321</c:v>
                </c:pt>
                <c:pt idx="50">
                  <c:v>-5233</c:v>
                </c:pt>
                <c:pt idx="51">
                  <c:v>-5145</c:v>
                </c:pt>
                <c:pt idx="52">
                  <c:v>-4880</c:v>
                </c:pt>
                <c:pt idx="53">
                  <c:v>-4565</c:v>
                </c:pt>
                <c:pt idx="54">
                  <c:v>-4148</c:v>
                </c:pt>
                <c:pt idx="55">
                  <c:v>-4257</c:v>
                </c:pt>
                <c:pt idx="56">
                  <c:v>-4265</c:v>
                </c:pt>
                <c:pt idx="57">
                  <c:v>-4140</c:v>
                </c:pt>
                <c:pt idx="58">
                  <c:v>-4376</c:v>
                </c:pt>
                <c:pt idx="59">
                  <c:v>-3764</c:v>
                </c:pt>
                <c:pt idx="60">
                  <c:v>-3637</c:v>
                </c:pt>
                <c:pt idx="61">
                  <c:v>-3168</c:v>
                </c:pt>
                <c:pt idx="62">
                  <c:v>-3173</c:v>
                </c:pt>
                <c:pt idx="63">
                  <c:v>-2743</c:v>
                </c:pt>
                <c:pt idx="64">
                  <c:v>-2357</c:v>
                </c:pt>
                <c:pt idx="65">
                  <c:v>-2538</c:v>
                </c:pt>
                <c:pt idx="66">
                  <c:v>-2656</c:v>
                </c:pt>
                <c:pt idx="67">
                  <c:v>-2676</c:v>
                </c:pt>
                <c:pt idx="68">
                  <c:v>-2618</c:v>
                </c:pt>
                <c:pt idx="69">
                  <c:v>-2457</c:v>
                </c:pt>
                <c:pt idx="70">
                  <c:v>-2317</c:v>
                </c:pt>
                <c:pt idx="71">
                  <c:v>-2417</c:v>
                </c:pt>
                <c:pt idx="72">
                  <c:v>-2499</c:v>
                </c:pt>
                <c:pt idx="73">
                  <c:v>-2497</c:v>
                </c:pt>
                <c:pt idx="74">
                  <c:v>-2548</c:v>
                </c:pt>
                <c:pt idx="75">
                  <c:v>-2653</c:v>
                </c:pt>
                <c:pt idx="76">
                  <c:v>-2681</c:v>
                </c:pt>
                <c:pt idx="77">
                  <c:v>-2698</c:v>
                </c:pt>
                <c:pt idx="78">
                  <c:v>-2677</c:v>
                </c:pt>
                <c:pt idx="79">
                  <c:v>-2691</c:v>
                </c:pt>
                <c:pt idx="80">
                  <c:v>-2683</c:v>
                </c:pt>
                <c:pt idx="81">
                  <c:v>-2682</c:v>
                </c:pt>
                <c:pt idx="82">
                  <c:v>-2690</c:v>
                </c:pt>
                <c:pt idx="83">
                  <c:v>-2674</c:v>
                </c:pt>
                <c:pt idx="84">
                  <c:v>-2649</c:v>
                </c:pt>
                <c:pt idx="85">
                  <c:v>-2652</c:v>
                </c:pt>
                <c:pt idx="86">
                  <c:v>-2656</c:v>
                </c:pt>
                <c:pt idx="87">
                  <c:v>-2636</c:v>
                </c:pt>
                <c:pt idx="88">
                  <c:v>-2602</c:v>
                </c:pt>
                <c:pt idx="89">
                  <c:v>-2555</c:v>
                </c:pt>
                <c:pt idx="90">
                  <c:v>-2544</c:v>
                </c:pt>
                <c:pt idx="91">
                  <c:v>-2572</c:v>
                </c:pt>
                <c:pt idx="92">
                  <c:v>-2608</c:v>
                </c:pt>
                <c:pt idx="93">
                  <c:v>-2593</c:v>
                </c:pt>
                <c:pt idx="94">
                  <c:v>-2567</c:v>
                </c:pt>
                <c:pt idx="95">
                  <c:v>-2634</c:v>
                </c:pt>
                <c:pt idx="96">
                  <c:v>-2606</c:v>
                </c:pt>
                <c:pt idx="97">
                  <c:v>-2628</c:v>
                </c:pt>
                <c:pt idx="98">
                  <c:v>-2641</c:v>
                </c:pt>
                <c:pt idx="99">
                  <c:v>-2650</c:v>
                </c:pt>
                <c:pt idx="100">
                  <c:v>-2653</c:v>
                </c:pt>
                <c:pt idx="101">
                  <c:v>-2630</c:v>
                </c:pt>
                <c:pt idx="102">
                  <c:v>-2626</c:v>
                </c:pt>
                <c:pt idx="103">
                  <c:v>-2630</c:v>
                </c:pt>
                <c:pt idx="104">
                  <c:v>-2632</c:v>
                </c:pt>
                <c:pt idx="105">
                  <c:v>-2643</c:v>
                </c:pt>
                <c:pt idx="106">
                  <c:v>-2644</c:v>
                </c:pt>
                <c:pt idx="107">
                  <c:v>-2629</c:v>
                </c:pt>
                <c:pt idx="108">
                  <c:v>-2622</c:v>
                </c:pt>
                <c:pt idx="109">
                  <c:v>-2614</c:v>
                </c:pt>
                <c:pt idx="110">
                  <c:v>-2625</c:v>
                </c:pt>
                <c:pt idx="111">
                  <c:v>-2644</c:v>
                </c:pt>
                <c:pt idx="112">
                  <c:v>-2607</c:v>
                </c:pt>
                <c:pt idx="113">
                  <c:v>-2607</c:v>
                </c:pt>
                <c:pt idx="114">
                  <c:v>-2607</c:v>
                </c:pt>
                <c:pt idx="115">
                  <c:v>-2636</c:v>
                </c:pt>
                <c:pt idx="116">
                  <c:v>-2633</c:v>
                </c:pt>
                <c:pt idx="117">
                  <c:v>-2633</c:v>
                </c:pt>
                <c:pt idx="118">
                  <c:v>-2633</c:v>
                </c:pt>
                <c:pt idx="119">
                  <c:v>-2633</c:v>
                </c:pt>
                <c:pt idx="120">
                  <c:v>-2629</c:v>
                </c:pt>
                <c:pt idx="121">
                  <c:v>-2610</c:v>
                </c:pt>
                <c:pt idx="122">
                  <c:v>-2616</c:v>
                </c:pt>
                <c:pt idx="123">
                  <c:v>-2618</c:v>
                </c:pt>
                <c:pt idx="124">
                  <c:v>-2637</c:v>
                </c:pt>
                <c:pt idx="125">
                  <c:v>-2606</c:v>
                </c:pt>
                <c:pt idx="126">
                  <c:v>-2593</c:v>
                </c:pt>
                <c:pt idx="127">
                  <c:v>-2579</c:v>
                </c:pt>
                <c:pt idx="128">
                  <c:v>-2564</c:v>
                </c:pt>
                <c:pt idx="129">
                  <c:v>-2565</c:v>
                </c:pt>
                <c:pt idx="130">
                  <c:v>-2580</c:v>
                </c:pt>
                <c:pt idx="131">
                  <c:v>-2553</c:v>
                </c:pt>
                <c:pt idx="132">
                  <c:v>-2556</c:v>
                </c:pt>
                <c:pt idx="133">
                  <c:v>-2523</c:v>
                </c:pt>
                <c:pt idx="134">
                  <c:v>-2536</c:v>
                </c:pt>
                <c:pt idx="135">
                  <c:v>-2588</c:v>
                </c:pt>
                <c:pt idx="136">
                  <c:v>-2587</c:v>
                </c:pt>
                <c:pt idx="137">
                  <c:v>-2591</c:v>
                </c:pt>
                <c:pt idx="138">
                  <c:v>-2590</c:v>
                </c:pt>
                <c:pt idx="139">
                  <c:v>-2590</c:v>
                </c:pt>
                <c:pt idx="140">
                  <c:v>-2581</c:v>
                </c:pt>
                <c:pt idx="141">
                  <c:v>-2582</c:v>
                </c:pt>
                <c:pt idx="142">
                  <c:v>-2582</c:v>
                </c:pt>
                <c:pt idx="143">
                  <c:v>-2589</c:v>
                </c:pt>
                <c:pt idx="144">
                  <c:v>-2591</c:v>
                </c:pt>
                <c:pt idx="145">
                  <c:v>-2598</c:v>
                </c:pt>
                <c:pt idx="146">
                  <c:v>-2584</c:v>
                </c:pt>
                <c:pt idx="147">
                  <c:v>-2590</c:v>
                </c:pt>
                <c:pt idx="148">
                  <c:v>-2603</c:v>
                </c:pt>
                <c:pt idx="149">
                  <c:v>-2591</c:v>
                </c:pt>
                <c:pt idx="150">
                  <c:v>-2587</c:v>
                </c:pt>
                <c:pt idx="151">
                  <c:v>-2761</c:v>
                </c:pt>
                <c:pt idx="152">
                  <c:v>-2580</c:v>
                </c:pt>
                <c:pt idx="153">
                  <c:v>-2573</c:v>
                </c:pt>
                <c:pt idx="154">
                  <c:v>-2565</c:v>
                </c:pt>
                <c:pt idx="155">
                  <c:v>-2535</c:v>
                </c:pt>
                <c:pt idx="156">
                  <c:v>-2531</c:v>
                </c:pt>
                <c:pt idx="157">
                  <c:v>-2532</c:v>
                </c:pt>
                <c:pt idx="158">
                  <c:v>-2532</c:v>
                </c:pt>
                <c:pt idx="159">
                  <c:v>-2539</c:v>
                </c:pt>
                <c:pt idx="160">
                  <c:v>-2535</c:v>
                </c:pt>
                <c:pt idx="161">
                  <c:v>-2532</c:v>
                </c:pt>
                <c:pt idx="162">
                  <c:v>-2523</c:v>
                </c:pt>
                <c:pt idx="163">
                  <c:v>-2520</c:v>
                </c:pt>
                <c:pt idx="164">
                  <c:v>-2519</c:v>
                </c:pt>
                <c:pt idx="165">
                  <c:v>-2505</c:v>
                </c:pt>
                <c:pt idx="166">
                  <c:v>-2516</c:v>
                </c:pt>
                <c:pt idx="167">
                  <c:v>-2520</c:v>
                </c:pt>
                <c:pt idx="168">
                  <c:v>-2519</c:v>
                </c:pt>
                <c:pt idx="169">
                  <c:v>-2485</c:v>
                </c:pt>
                <c:pt idx="170">
                  <c:v>-2494</c:v>
                </c:pt>
                <c:pt idx="171">
                  <c:v>-2417</c:v>
                </c:pt>
                <c:pt idx="172">
                  <c:v>-2417</c:v>
                </c:pt>
                <c:pt idx="173">
                  <c:v>-2402</c:v>
                </c:pt>
                <c:pt idx="174">
                  <c:v>-2423</c:v>
                </c:pt>
                <c:pt idx="175">
                  <c:v>-2404</c:v>
                </c:pt>
                <c:pt idx="176">
                  <c:v>-2389</c:v>
                </c:pt>
                <c:pt idx="177">
                  <c:v>-2390</c:v>
                </c:pt>
                <c:pt idx="178">
                  <c:v>-2463</c:v>
                </c:pt>
                <c:pt idx="179">
                  <c:v>-2493</c:v>
                </c:pt>
                <c:pt idx="180">
                  <c:v>-2476</c:v>
                </c:pt>
                <c:pt idx="181">
                  <c:v>-2466</c:v>
                </c:pt>
                <c:pt idx="182">
                  <c:v>-2450</c:v>
                </c:pt>
                <c:pt idx="183">
                  <c:v>-2467</c:v>
                </c:pt>
                <c:pt idx="184">
                  <c:v>-2471</c:v>
                </c:pt>
                <c:pt idx="185">
                  <c:v>-2492</c:v>
                </c:pt>
                <c:pt idx="186">
                  <c:v>-2491</c:v>
                </c:pt>
                <c:pt idx="187">
                  <c:v>-2478</c:v>
                </c:pt>
                <c:pt idx="188">
                  <c:v>-2470</c:v>
                </c:pt>
                <c:pt idx="189">
                  <c:v>-2473</c:v>
                </c:pt>
                <c:pt idx="190">
                  <c:v>-2492</c:v>
                </c:pt>
                <c:pt idx="191">
                  <c:v>-2483</c:v>
                </c:pt>
                <c:pt idx="192">
                  <c:v>-2464</c:v>
                </c:pt>
                <c:pt idx="193">
                  <c:v>-2454</c:v>
                </c:pt>
                <c:pt idx="194">
                  <c:v>-2450</c:v>
                </c:pt>
                <c:pt idx="195">
                  <c:v>-2448</c:v>
                </c:pt>
                <c:pt idx="196">
                  <c:v>-2442</c:v>
                </c:pt>
                <c:pt idx="197">
                  <c:v>-2419</c:v>
                </c:pt>
                <c:pt idx="198">
                  <c:v>-2394</c:v>
                </c:pt>
                <c:pt idx="199">
                  <c:v>-2405</c:v>
                </c:pt>
                <c:pt idx="200">
                  <c:v>-2398</c:v>
                </c:pt>
                <c:pt idx="201">
                  <c:v>-2392</c:v>
                </c:pt>
                <c:pt idx="202">
                  <c:v>-2361</c:v>
                </c:pt>
                <c:pt idx="203">
                  <c:v>-2357</c:v>
                </c:pt>
                <c:pt idx="204">
                  <c:v>-2347</c:v>
                </c:pt>
                <c:pt idx="205">
                  <c:v>-2342</c:v>
                </c:pt>
                <c:pt idx="206">
                  <c:v>-2361</c:v>
                </c:pt>
                <c:pt idx="207">
                  <c:v>-2377</c:v>
                </c:pt>
                <c:pt idx="208">
                  <c:v>-2347</c:v>
                </c:pt>
                <c:pt idx="209">
                  <c:v>-2361</c:v>
                </c:pt>
                <c:pt idx="210">
                  <c:v>-2332</c:v>
                </c:pt>
                <c:pt idx="211">
                  <c:v>-2301</c:v>
                </c:pt>
                <c:pt idx="212">
                  <c:v>-2301</c:v>
                </c:pt>
                <c:pt idx="213">
                  <c:v>-2356</c:v>
                </c:pt>
                <c:pt idx="214">
                  <c:v>-2332</c:v>
                </c:pt>
                <c:pt idx="215">
                  <c:v>-2330</c:v>
                </c:pt>
                <c:pt idx="216">
                  <c:v>-2355</c:v>
                </c:pt>
                <c:pt idx="217">
                  <c:v>-2315</c:v>
                </c:pt>
                <c:pt idx="218">
                  <c:v>-2308</c:v>
                </c:pt>
                <c:pt idx="219">
                  <c:v>-2321</c:v>
                </c:pt>
                <c:pt idx="220">
                  <c:v>-2368</c:v>
                </c:pt>
                <c:pt idx="221">
                  <c:v>-2441</c:v>
                </c:pt>
                <c:pt idx="222">
                  <c:v>-2428</c:v>
                </c:pt>
                <c:pt idx="223">
                  <c:v>-2426</c:v>
                </c:pt>
                <c:pt idx="224">
                  <c:v>-2471</c:v>
                </c:pt>
                <c:pt idx="225">
                  <c:v>-2469</c:v>
                </c:pt>
                <c:pt idx="226">
                  <c:v>-2461</c:v>
                </c:pt>
                <c:pt idx="227">
                  <c:v>-2474</c:v>
                </c:pt>
                <c:pt idx="228">
                  <c:v>-2476</c:v>
                </c:pt>
                <c:pt idx="229">
                  <c:v>-2442</c:v>
                </c:pt>
                <c:pt idx="230">
                  <c:v>-2434</c:v>
                </c:pt>
                <c:pt idx="231">
                  <c:v>-2439</c:v>
                </c:pt>
                <c:pt idx="232">
                  <c:v>-2450</c:v>
                </c:pt>
                <c:pt idx="233">
                  <c:v>-2463</c:v>
                </c:pt>
                <c:pt idx="234">
                  <c:v>-2455</c:v>
                </c:pt>
                <c:pt idx="235">
                  <c:v>-2447</c:v>
                </c:pt>
                <c:pt idx="236">
                  <c:v>-2448</c:v>
                </c:pt>
                <c:pt idx="237">
                  <c:v>-2450</c:v>
                </c:pt>
                <c:pt idx="238">
                  <c:v>-2455</c:v>
                </c:pt>
                <c:pt idx="239">
                  <c:v>-2466</c:v>
                </c:pt>
                <c:pt idx="240">
                  <c:v>-2466</c:v>
                </c:pt>
                <c:pt idx="241">
                  <c:v>-2478</c:v>
                </c:pt>
                <c:pt idx="242">
                  <c:v>-2475</c:v>
                </c:pt>
                <c:pt idx="243">
                  <c:v>-2454</c:v>
                </c:pt>
                <c:pt idx="244">
                  <c:v>-2445</c:v>
                </c:pt>
                <c:pt idx="245">
                  <c:v>-2431</c:v>
                </c:pt>
                <c:pt idx="246">
                  <c:v>-2408</c:v>
                </c:pt>
                <c:pt idx="247">
                  <c:v>-2405</c:v>
                </c:pt>
                <c:pt idx="248">
                  <c:v>-2410</c:v>
                </c:pt>
                <c:pt idx="249">
                  <c:v>-2413</c:v>
                </c:pt>
                <c:pt idx="250">
                  <c:v>-2418</c:v>
                </c:pt>
                <c:pt idx="251">
                  <c:v>-2434</c:v>
                </c:pt>
                <c:pt idx="252">
                  <c:v>-2422</c:v>
                </c:pt>
                <c:pt idx="253">
                  <c:v>-2424</c:v>
                </c:pt>
                <c:pt idx="254">
                  <c:v>-2375</c:v>
                </c:pt>
                <c:pt idx="255">
                  <c:v>-2368</c:v>
                </c:pt>
                <c:pt idx="256">
                  <c:v>-2413</c:v>
                </c:pt>
                <c:pt idx="257">
                  <c:v>-2375</c:v>
                </c:pt>
                <c:pt idx="258">
                  <c:v>-2386</c:v>
                </c:pt>
                <c:pt idx="259">
                  <c:v>-2374</c:v>
                </c:pt>
                <c:pt idx="260">
                  <c:v>-2377</c:v>
                </c:pt>
                <c:pt idx="261">
                  <c:v>-2348</c:v>
                </c:pt>
                <c:pt idx="262">
                  <c:v>-2351</c:v>
                </c:pt>
                <c:pt idx="263">
                  <c:v>-2350</c:v>
                </c:pt>
                <c:pt idx="264">
                  <c:v>-2320</c:v>
                </c:pt>
                <c:pt idx="265">
                  <c:v>-2308</c:v>
                </c:pt>
                <c:pt idx="266">
                  <c:v>-2335</c:v>
                </c:pt>
                <c:pt idx="267">
                  <c:v>-2318</c:v>
                </c:pt>
                <c:pt idx="268">
                  <c:v>-2353</c:v>
                </c:pt>
                <c:pt idx="269">
                  <c:v>-2363</c:v>
                </c:pt>
                <c:pt idx="270">
                  <c:v>-2351</c:v>
                </c:pt>
                <c:pt idx="271">
                  <c:v>-2337</c:v>
                </c:pt>
                <c:pt idx="272">
                  <c:v>-2375</c:v>
                </c:pt>
                <c:pt idx="273">
                  <c:v>-2372</c:v>
                </c:pt>
                <c:pt idx="274">
                  <c:v>-2358</c:v>
                </c:pt>
                <c:pt idx="275">
                  <c:v>-2396</c:v>
                </c:pt>
                <c:pt idx="276">
                  <c:v>-2401</c:v>
                </c:pt>
                <c:pt idx="277">
                  <c:v>-2361</c:v>
                </c:pt>
                <c:pt idx="278">
                  <c:v>-2344</c:v>
                </c:pt>
                <c:pt idx="279">
                  <c:v>-2316</c:v>
                </c:pt>
                <c:pt idx="280">
                  <c:v>-2348</c:v>
                </c:pt>
                <c:pt idx="281">
                  <c:v>-2333</c:v>
                </c:pt>
                <c:pt idx="282">
                  <c:v>-2378</c:v>
                </c:pt>
                <c:pt idx="283">
                  <c:v>-2363</c:v>
                </c:pt>
                <c:pt idx="284">
                  <c:v>-2411</c:v>
                </c:pt>
                <c:pt idx="285">
                  <c:v>-2430</c:v>
                </c:pt>
                <c:pt idx="286">
                  <c:v>-2423</c:v>
                </c:pt>
                <c:pt idx="287">
                  <c:v>-2433</c:v>
                </c:pt>
                <c:pt idx="288">
                  <c:v>-2433</c:v>
                </c:pt>
                <c:pt idx="289">
                  <c:v>-2425</c:v>
                </c:pt>
                <c:pt idx="290">
                  <c:v>-2421</c:v>
                </c:pt>
                <c:pt idx="291">
                  <c:v>-2414</c:v>
                </c:pt>
                <c:pt idx="292">
                  <c:v>-2418</c:v>
                </c:pt>
                <c:pt idx="293">
                  <c:v>-2422</c:v>
                </c:pt>
                <c:pt idx="294">
                  <c:v>-2414</c:v>
                </c:pt>
                <c:pt idx="295">
                  <c:v>-2414</c:v>
                </c:pt>
                <c:pt idx="296">
                  <c:v>-2414</c:v>
                </c:pt>
                <c:pt idx="297">
                  <c:v>-2401</c:v>
                </c:pt>
                <c:pt idx="298">
                  <c:v>-2392</c:v>
                </c:pt>
                <c:pt idx="299">
                  <c:v>-2381</c:v>
                </c:pt>
                <c:pt idx="300">
                  <c:v>-2379</c:v>
                </c:pt>
                <c:pt idx="301">
                  <c:v>-2372</c:v>
                </c:pt>
                <c:pt idx="302">
                  <c:v>-2361</c:v>
                </c:pt>
                <c:pt idx="303">
                  <c:v>-2361</c:v>
                </c:pt>
                <c:pt idx="304">
                  <c:v>-2368</c:v>
                </c:pt>
                <c:pt idx="305">
                  <c:v>-2378</c:v>
                </c:pt>
                <c:pt idx="306">
                  <c:v>-2374</c:v>
                </c:pt>
                <c:pt idx="307">
                  <c:v>-2367</c:v>
                </c:pt>
                <c:pt idx="308">
                  <c:v>-2341</c:v>
                </c:pt>
                <c:pt idx="309">
                  <c:v>-2395</c:v>
                </c:pt>
                <c:pt idx="310">
                  <c:v>-2306</c:v>
                </c:pt>
                <c:pt idx="311">
                  <c:v>-2284</c:v>
                </c:pt>
                <c:pt idx="312">
                  <c:v>-2285</c:v>
                </c:pt>
                <c:pt idx="313">
                  <c:v>-2283</c:v>
                </c:pt>
                <c:pt idx="314">
                  <c:v>-2270</c:v>
                </c:pt>
                <c:pt idx="315">
                  <c:v>-2270</c:v>
                </c:pt>
                <c:pt idx="316">
                  <c:v>-2318</c:v>
                </c:pt>
                <c:pt idx="317">
                  <c:v>-2322</c:v>
                </c:pt>
                <c:pt idx="318">
                  <c:v>-2346</c:v>
                </c:pt>
                <c:pt idx="319">
                  <c:v>-2328</c:v>
                </c:pt>
                <c:pt idx="320">
                  <c:v>-2328</c:v>
                </c:pt>
                <c:pt idx="321">
                  <c:v>-2358</c:v>
                </c:pt>
                <c:pt idx="322">
                  <c:v>-2343</c:v>
                </c:pt>
                <c:pt idx="323">
                  <c:v>-2332</c:v>
                </c:pt>
                <c:pt idx="324">
                  <c:v>-2329</c:v>
                </c:pt>
                <c:pt idx="325">
                  <c:v>-2318</c:v>
                </c:pt>
                <c:pt idx="326">
                  <c:v>-2330</c:v>
                </c:pt>
                <c:pt idx="327">
                  <c:v>-2344</c:v>
                </c:pt>
                <c:pt idx="328">
                  <c:v>-2344</c:v>
                </c:pt>
                <c:pt idx="329">
                  <c:v>-2337</c:v>
                </c:pt>
                <c:pt idx="330">
                  <c:v>-2334</c:v>
                </c:pt>
                <c:pt idx="331">
                  <c:v>-2325</c:v>
                </c:pt>
                <c:pt idx="332">
                  <c:v>-2311</c:v>
                </c:pt>
                <c:pt idx="333">
                  <c:v>-2320</c:v>
                </c:pt>
                <c:pt idx="334">
                  <c:v>-2311</c:v>
                </c:pt>
                <c:pt idx="335">
                  <c:v>-2305</c:v>
                </c:pt>
                <c:pt idx="336">
                  <c:v>-2298</c:v>
                </c:pt>
                <c:pt idx="337">
                  <c:v>-2297</c:v>
                </c:pt>
                <c:pt idx="338">
                  <c:v>-2281</c:v>
                </c:pt>
                <c:pt idx="339">
                  <c:v>-2285</c:v>
                </c:pt>
                <c:pt idx="340">
                  <c:v>-2284</c:v>
                </c:pt>
                <c:pt idx="341">
                  <c:v>-2244</c:v>
                </c:pt>
                <c:pt idx="342">
                  <c:v>-2258</c:v>
                </c:pt>
                <c:pt idx="343">
                  <c:v>-2250</c:v>
                </c:pt>
                <c:pt idx="344">
                  <c:v>-2230</c:v>
                </c:pt>
                <c:pt idx="345">
                  <c:v>-2208</c:v>
                </c:pt>
                <c:pt idx="346">
                  <c:v>-2222</c:v>
                </c:pt>
                <c:pt idx="347">
                  <c:v>-2260</c:v>
                </c:pt>
                <c:pt idx="348">
                  <c:v>-2261</c:v>
                </c:pt>
                <c:pt idx="349">
                  <c:v>-2223</c:v>
                </c:pt>
                <c:pt idx="350">
                  <c:v>-2233</c:v>
                </c:pt>
                <c:pt idx="351">
                  <c:v>-2222</c:v>
                </c:pt>
                <c:pt idx="352">
                  <c:v>-2219</c:v>
                </c:pt>
                <c:pt idx="353">
                  <c:v>-2216</c:v>
                </c:pt>
                <c:pt idx="354">
                  <c:v>-2204</c:v>
                </c:pt>
                <c:pt idx="355">
                  <c:v>-2224</c:v>
                </c:pt>
                <c:pt idx="356">
                  <c:v>-2198</c:v>
                </c:pt>
                <c:pt idx="357">
                  <c:v>-2186</c:v>
                </c:pt>
                <c:pt idx="358">
                  <c:v>-2184</c:v>
                </c:pt>
                <c:pt idx="359">
                  <c:v>-2193</c:v>
                </c:pt>
                <c:pt idx="360">
                  <c:v>-2203</c:v>
                </c:pt>
                <c:pt idx="361">
                  <c:v>-2155</c:v>
                </c:pt>
                <c:pt idx="362">
                  <c:v>-2159</c:v>
                </c:pt>
                <c:pt idx="363">
                  <c:v>-2154</c:v>
                </c:pt>
                <c:pt idx="364">
                  <c:v>-2143</c:v>
                </c:pt>
                <c:pt idx="365">
                  <c:v>-2153</c:v>
                </c:pt>
                <c:pt idx="366">
                  <c:v>-2155</c:v>
                </c:pt>
                <c:pt idx="367">
                  <c:v>-2159</c:v>
                </c:pt>
                <c:pt idx="368">
                  <c:v>-2149</c:v>
                </c:pt>
                <c:pt idx="369">
                  <c:v>-2127</c:v>
                </c:pt>
                <c:pt idx="370">
                  <c:v>-2134</c:v>
                </c:pt>
                <c:pt idx="371">
                  <c:v>-2076</c:v>
                </c:pt>
                <c:pt idx="372">
                  <c:v>-2099</c:v>
                </c:pt>
                <c:pt idx="373">
                  <c:v>-2096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B3F-437A-A91D-5D4E13BD4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590184"/>
        <c:axId val="153588616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'EUX ESTX50'!$G$1</c15:sqref>
                        </c15:formulaRef>
                      </c:ext>
                    </c:extLst>
                    <c:strCache>
                      <c:ptCount val="1"/>
                      <c:pt idx="0">
                        <c:v>1d Price Move</c:v>
                      </c:pt>
                    </c:strCache>
                  </c:strRef>
                </c:tx>
                <c:spPr>
                  <a:ln w="317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'EUX ESTX50'!$A$2:$A$115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'EUX ESTX50'!$G$2:$G$375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-4.4000000000000003E-3</c:v>
                      </c:pt>
                      <c:pt idx="1">
                        <c:v>3.9300000000000002E-2</c:v>
                      </c:pt>
                      <c:pt idx="2">
                        <c:v>-2.5000000000000001E-3</c:v>
                      </c:pt>
                      <c:pt idx="3">
                        <c:v>3.6900000000000002E-2</c:v>
                      </c:pt>
                      <c:pt idx="4">
                        <c:v>1.55E-2</c:v>
                      </c:pt>
                      <c:pt idx="5">
                        <c:v>1.67E-2</c:v>
                      </c:pt>
                      <c:pt idx="6">
                        <c:v>-1.49E-2</c:v>
                      </c:pt>
                      <c:pt idx="7">
                        <c:v>1.78E-2</c:v>
                      </c:pt>
                      <c:pt idx="8">
                        <c:v>1.47E-2</c:v>
                      </c:pt>
                      <c:pt idx="9">
                        <c:v>1.2500000000000001E-2</c:v>
                      </c:pt>
                      <c:pt idx="10">
                        <c:v>2.07E-2</c:v>
                      </c:pt>
                      <c:pt idx="11">
                        <c:v>1.6999999999999999E-3</c:v>
                      </c:pt>
                      <c:pt idx="12">
                        <c:v>-1.47E-2</c:v>
                      </c:pt>
                      <c:pt idx="13">
                        <c:v>1.38E-2</c:v>
                      </c:pt>
                      <c:pt idx="14">
                        <c:v>-3.0999999999999999E-3</c:v>
                      </c:pt>
                      <c:pt idx="15">
                        <c:v>5.4800000000000001E-2</c:v>
                      </c:pt>
                      <c:pt idx="16">
                        <c:v>6.1999999999999998E-3</c:v>
                      </c:pt>
                      <c:pt idx="17">
                        <c:v>-1.9699999999999999E-2</c:v>
                      </c:pt>
                      <c:pt idx="18">
                        <c:v>-2.8199999999999999E-2</c:v>
                      </c:pt>
                      <c:pt idx="19">
                        <c:v>1.6999999999999999E-3</c:v>
                      </c:pt>
                      <c:pt idx="20">
                        <c:v>-8.3000000000000001E-3</c:v>
                      </c:pt>
                      <c:pt idx="21">
                        <c:v>1.0500000000000001E-2</c:v>
                      </c:pt>
                      <c:pt idx="22">
                        <c:v>1.4500000000000001E-2</c:v>
                      </c:pt>
                      <c:pt idx="23">
                        <c:v>-1.12E-2</c:v>
                      </c:pt>
                      <c:pt idx="24">
                        <c:v>2.3699999999999999E-2</c:v>
                      </c:pt>
                      <c:pt idx="25">
                        <c:v>-3.5000000000000003E-2</c:v>
                      </c:pt>
                      <c:pt idx="26">
                        <c:v>0</c:v>
                      </c:pt>
                      <c:pt idx="27">
                        <c:v>-2.6599999999999999E-2</c:v>
                      </c:pt>
                      <c:pt idx="28">
                        <c:v>2.52E-2</c:v>
                      </c:pt>
                      <c:pt idx="29">
                        <c:v>1.7899999999999999E-2</c:v>
                      </c:pt>
                      <c:pt idx="30">
                        <c:v>2.4899999999999999E-2</c:v>
                      </c:pt>
                      <c:pt idx="31">
                        <c:v>-1.8100000000000002E-2</c:v>
                      </c:pt>
                      <c:pt idx="32">
                        <c:v>8.6E-3</c:v>
                      </c:pt>
                      <c:pt idx="33">
                        <c:v>1.6E-2</c:v>
                      </c:pt>
                      <c:pt idx="34">
                        <c:v>-3.8699999999999998E-2</c:v>
                      </c:pt>
                      <c:pt idx="35">
                        <c:v>8.3999999999999995E-3</c:v>
                      </c:pt>
                      <c:pt idx="36">
                        <c:v>2.0500000000000001E-2</c:v>
                      </c:pt>
                      <c:pt idx="37">
                        <c:v>6.1000000000000004E-3</c:v>
                      </c:pt>
                      <c:pt idx="38">
                        <c:v>-4.02E-2</c:v>
                      </c:pt>
                      <c:pt idx="39">
                        <c:v>1.0500000000000001E-2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1.6E-2</c:v>
                      </c:pt>
                      <c:pt idx="43">
                        <c:v>-4.5999999999999999E-3</c:v>
                      </c:pt>
                      <c:pt idx="44">
                        <c:v>1.95E-2</c:v>
                      </c:pt>
                      <c:pt idx="45">
                        <c:v>5.1700000000000003E-2</c:v>
                      </c:pt>
                      <c:pt idx="46">
                        <c:v>-4.4999999999999997E-3</c:v>
                      </c:pt>
                      <c:pt idx="47">
                        <c:v>5.3E-3</c:v>
                      </c:pt>
                      <c:pt idx="48">
                        <c:v>-4.2200000000000001E-2</c:v>
                      </c:pt>
                      <c:pt idx="49">
                        <c:v>1.2200000000000001E-2</c:v>
                      </c:pt>
                      <c:pt idx="50">
                        <c:v>2.2599999999999999E-2</c:v>
                      </c:pt>
                      <c:pt idx="51">
                        <c:v>-4.2599999999999999E-2</c:v>
                      </c:pt>
                      <c:pt idx="52">
                        <c:v>1.7600000000000001E-2</c:v>
                      </c:pt>
                      <c:pt idx="53">
                        <c:v>3.3399999999999999E-2</c:v>
                      </c:pt>
                      <c:pt idx="54">
                        <c:v>9.74E-2</c:v>
                      </c:pt>
                      <c:pt idx="55">
                        <c:v>-2.3199999999999998E-2</c:v>
                      </c:pt>
                      <c:pt idx="56">
                        <c:v>5.3199999999999997E-2</c:v>
                      </c:pt>
                      <c:pt idx="57">
                        <c:v>2.7199999999999998E-2</c:v>
                      </c:pt>
                      <c:pt idx="58">
                        <c:v>-5.1200000000000002E-2</c:v>
                      </c:pt>
                      <c:pt idx="59">
                        <c:v>4.0899999999999999E-2</c:v>
                      </c:pt>
                      <c:pt idx="60">
                        <c:v>-5.1700000000000003E-2</c:v>
                      </c:pt>
                      <c:pt idx="61">
                        <c:v>-6.1999999999999998E-3</c:v>
                      </c:pt>
                      <c:pt idx="62">
                        <c:v>-0.113</c:v>
                      </c:pt>
                      <c:pt idx="63">
                        <c:v>-6.8999999999999999E-3</c:v>
                      </c:pt>
                      <c:pt idx="64">
                        <c:v>-2.0500000000000001E-2</c:v>
                      </c:pt>
                      <c:pt idx="65">
                        <c:v>-7.9799999999999996E-2</c:v>
                      </c:pt>
                      <c:pt idx="66">
                        <c:v>-3.9800000000000002E-2</c:v>
                      </c:pt>
                      <c:pt idx="67">
                        <c:v>-1.29E-2</c:v>
                      </c:pt>
                      <c:pt idx="68">
                        <c:v>1.7000000000000001E-2</c:v>
                      </c:pt>
                      <c:pt idx="69">
                        <c:v>4.4999999999999997E-3</c:v>
                      </c:pt>
                      <c:pt idx="70">
                        <c:v>7.4999999999999997E-3</c:v>
                      </c:pt>
                      <c:pt idx="71">
                        <c:v>-4.1399999999999999E-2</c:v>
                      </c:pt>
                      <c:pt idx="72">
                        <c:v>-3.27E-2</c:v>
                      </c:pt>
                      <c:pt idx="73">
                        <c:v>8.0000000000000004E-4</c:v>
                      </c:pt>
                      <c:pt idx="74">
                        <c:v>-2.0299999999999999E-2</c:v>
                      </c:pt>
                      <c:pt idx="75">
                        <c:v>-3.9300000000000002E-2</c:v>
                      </c:pt>
                      <c:pt idx="76">
                        <c:v>-1.0699999999999999E-2</c:v>
                      </c:pt>
                      <c:pt idx="77">
                        <c:v>-6.1999999999999998E-3</c:v>
                      </c:pt>
                      <c:pt idx="78">
                        <c:v>7.7999999999999996E-3</c:v>
                      </c:pt>
                      <c:pt idx="79">
                        <c:v>-5.1999999999999998E-3</c:v>
                      </c:pt>
                      <c:pt idx="80">
                        <c:v>3.0999999999999999E-3</c:v>
                      </c:pt>
                      <c:pt idx="81">
                        <c:v>2.9999999999999997E-4</c:v>
                      </c:pt>
                      <c:pt idx="82">
                        <c:v>-2.8999999999999998E-3</c:v>
                      </c:pt>
                      <c:pt idx="83">
                        <c:v>5.7999999999999996E-3</c:v>
                      </c:pt>
                      <c:pt idx="84">
                        <c:v>9.4999999999999998E-3</c:v>
                      </c:pt>
                      <c:pt idx="85">
                        <c:v>-1.1000000000000001E-3</c:v>
                      </c:pt>
                      <c:pt idx="86">
                        <c:v>-1.6000000000000001E-3</c:v>
                      </c:pt>
                      <c:pt idx="87">
                        <c:v>7.7000000000000002E-3</c:v>
                      </c:pt>
                      <c:pt idx="88">
                        <c:v>1.29E-2</c:v>
                      </c:pt>
                      <c:pt idx="89">
                        <c:v>1.8599999999999998E-2</c:v>
                      </c:pt>
                      <c:pt idx="90">
                        <c:v>4.1000000000000003E-3</c:v>
                      </c:pt>
                      <c:pt idx="91">
                        <c:v>-1.09E-2</c:v>
                      </c:pt>
                      <c:pt idx="92">
                        <c:v>-1.37E-2</c:v>
                      </c:pt>
                      <c:pt idx="93">
                        <c:v>5.7000000000000002E-3</c:v>
                      </c:pt>
                      <c:pt idx="94">
                        <c:v>1.04E-2</c:v>
                      </c:pt>
                      <c:pt idx="95">
                        <c:v>-2.5499999999999998E-2</c:v>
                      </c:pt>
                      <c:pt idx="96">
                        <c:v>1.0699999999999999E-2</c:v>
                      </c:pt>
                      <c:pt idx="97">
                        <c:v>-8.5000000000000006E-3</c:v>
                      </c:pt>
                      <c:pt idx="98">
                        <c:v>-5.0000000000000001E-3</c:v>
                      </c:pt>
                      <c:pt idx="99">
                        <c:v>-3.2000000000000002E-3</c:v>
                      </c:pt>
                      <c:pt idx="100">
                        <c:v>-1.2999999999999999E-3</c:v>
                      </c:pt>
                      <c:pt idx="101">
                        <c:v>8.8000000000000005E-3</c:v>
                      </c:pt>
                      <c:pt idx="102">
                        <c:v>1.6000000000000001E-3</c:v>
                      </c:pt>
                      <c:pt idx="103">
                        <c:v>-1.6000000000000001E-3</c:v>
                      </c:pt>
                      <c:pt idx="104">
                        <c:v>-5.0000000000000001E-4</c:v>
                      </c:pt>
                      <c:pt idx="105">
                        <c:v>-4.1999999999999997E-3</c:v>
                      </c:pt>
                      <c:pt idx="106">
                        <c:v>-5.0000000000000001E-4</c:v>
                      </c:pt>
                      <c:pt idx="107">
                        <c:v>5.5999999999999999E-3</c:v>
                      </c:pt>
                      <c:pt idx="108">
                        <c:v>2.8999999999999998E-3</c:v>
                      </c:pt>
                      <c:pt idx="109">
                        <c:v>2.8999999999999998E-3</c:v>
                      </c:pt>
                      <c:pt idx="110">
                        <c:v>-4.0000000000000001E-3</c:v>
                      </c:pt>
                      <c:pt idx="111">
                        <c:v>-7.4000000000000003E-3</c:v>
                      </c:pt>
                      <c:pt idx="112">
                        <c:v>1.4200000000000001E-2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-1.09E-2</c:v>
                      </c:pt>
                      <c:pt idx="116">
                        <c:v>1.1000000000000001E-3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1.2999999999999999E-3</c:v>
                      </c:pt>
                      <c:pt idx="121">
                        <c:v>0.01</c:v>
                      </c:pt>
                      <c:pt idx="122">
                        <c:v>-2.3999999999999998E-3</c:v>
                      </c:pt>
                      <c:pt idx="123">
                        <c:v>-8.0000000000000004E-4</c:v>
                      </c:pt>
                      <c:pt idx="124">
                        <c:v>-7.1999999999999998E-3</c:v>
                      </c:pt>
                      <c:pt idx="125">
                        <c:v>1.21E-2</c:v>
                      </c:pt>
                      <c:pt idx="126">
                        <c:v>4.8999999999999998E-3</c:v>
                      </c:pt>
                      <c:pt idx="127">
                        <c:v>5.4000000000000003E-3</c:v>
                      </c:pt>
                      <c:pt idx="128">
                        <c:v>6.0000000000000001E-3</c:v>
                      </c:pt>
                      <c:pt idx="129">
                        <c:v>-5.0000000000000001E-4</c:v>
                      </c:pt>
                      <c:pt idx="130">
                        <c:v>-5.7000000000000002E-3</c:v>
                      </c:pt>
                      <c:pt idx="131">
                        <c:v>1.04E-2</c:v>
                      </c:pt>
                      <c:pt idx="132">
                        <c:v>-1.1000000000000001E-3</c:v>
                      </c:pt>
                      <c:pt idx="133">
                        <c:v>1.2999999999999999E-2</c:v>
                      </c:pt>
                      <c:pt idx="134">
                        <c:v>-5.0000000000000001E-3</c:v>
                      </c:pt>
                      <c:pt idx="135">
                        <c:v>-2.0299999999999999E-2</c:v>
                      </c:pt>
                      <c:pt idx="136">
                        <c:v>5.0000000000000001E-4</c:v>
                      </c:pt>
                      <c:pt idx="137">
                        <c:v>-1.6000000000000001E-3</c:v>
                      </c:pt>
                      <c:pt idx="138">
                        <c:v>5.0000000000000001E-4</c:v>
                      </c:pt>
                      <c:pt idx="139">
                        <c:v>-2.9999999999999997E-4</c:v>
                      </c:pt>
                      <c:pt idx="140">
                        <c:v>6.7999999999999996E-3</c:v>
                      </c:pt>
                      <c:pt idx="141">
                        <c:v>-5.0000000000000001E-4</c:v>
                      </c:pt>
                      <c:pt idx="142">
                        <c:v>0</c:v>
                      </c:pt>
                      <c:pt idx="143">
                        <c:v>-2.3999999999999998E-3</c:v>
                      </c:pt>
                      <c:pt idx="144">
                        <c:v>-8.0000000000000004E-4</c:v>
                      </c:pt>
                      <c:pt idx="145">
                        <c:v>-2.7000000000000001E-3</c:v>
                      </c:pt>
                      <c:pt idx="146">
                        <c:v>5.4000000000000003E-3</c:v>
                      </c:pt>
                      <c:pt idx="147">
                        <c:v>-2.3999999999999998E-3</c:v>
                      </c:pt>
                      <c:pt idx="148">
                        <c:v>-4.8999999999999998E-3</c:v>
                      </c:pt>
                      <c:pt idx="149">
                        <c:v>4.5999999999999999E-3</c:v>
                      </c:pt>
                      <c:pt idx="150">
                        <c:v>1.4E-3</c:v>
                      </c:pt>
                      <c:pt idx="151">
                        <c:v>-2.2000000000000001E-3</c:v>
                      </c:pt>
                      <c:pt idx="152">
                        <c:v>4.8999999999999998E-3</c:v>
                      </c:pt>
                      <c:pt idx="153">
                        <c:v>2.7000000000000001E-3</c:v>
                      </c:pt>
                      <c:pt idx="154">
                        <c:v>3.3E-3</c:v>
                      </c:pt>
                      <c:pt idx="155">
                        <c:v>1.1900000000000001E-2</c:v>
                      </c:pt>
                      <c:pt idx="156">
                        <c:v>1.4E-3</c:v>
                      </c:pt>
                      <c:pt idx="157">
                        <c:v>-2.9999999999999997E-4</c:v>
                      </c:pt>
                      <c:pt idx="158">
                        <c:v>-2.9999999999999997E-4</c:v>
                      </c:pt>
                      <c:pt idx="159">
                        <c:v>-2.8E-3</c:v>
                      </c:pt>
                      <c:pt idx="160">
                        <c:v>1.9E-3</c:v>
                      </c:pt>
                      <c:pt idx="161">
                        <c:v>8.0000000000000004E-4</c:v>
                      </c:pt>
                      <c:pt idx="162">
                        <c:v>3.5999999999999999E-3</c:v>
                      </c:pt>
                      <c:pt idx="163">
                        <c:v>1.4E-3</c:v>
                      </c:pt>
                      <c:pt idx="164">
                        <c:v>2.9999999999999997E-4</c:v>
                      </c:pt>
                      <c:pt idx="165">
                        <c:v>5.5999999999999999E-3</c:v>
                      </c:pt>
                      <c:pt idx="166">
                        <c:v>-4.4999999999999997E-3</c:v>
                      </c:pt>
                      <c:pt idx="167">
                        <c:v>-1.4E-3</c:v>
                      </c:pt>
                      <c:pt idx="168">
                        <c:v>2.9999999999999997E-4</c:v>
                      </c:pt>
                      <c:pt idx="169">
                        <c:v>1.35E-2</c:v>
                      </c:pt>
                      <c:pt idx="170">
                        <c:v>-3.3999999999999998E-3</c:v>
                      </c:pt>
                      <c:pt idx="171">
                        <c:v>2.0400000000000001E-2</c:v>
                      </c:pt>
                      <c:pt idx="172">
                        <c:v>1.0999999999999999E-2</c:v>
                      </c:pt>
                      <c:pt idx="173">
                        <c:v>6.4000000000000003E-3</c:v>
                      </c:pt>
                      <c:pt idx="174">
                        <c:v>-8.6999999999999994E-3</c:v>
                      </c:pt>
                      <c:pt idx="175">
                        <c:v>7.9000000000000008E-3</c:v>
                      </c:pt>
                      <c:pt idx="176">
                        <c:v>6.4999999999999997E-3</c:v>
                      </c:pt>
                      <c:pt idx="177">
                        <c:v>-5.9999999999999995E-4</c:v>
                      </c:pt>
                      <c:pt idx="178">
                        <c:v>-2.9600000000000001E-2</c:v>
                      </c:pt>
                      <c:pt idx="179">
                        <c:v>-1.21E-2</c:v>
                      </c:pt>
                      <c:pt idx="180">
                        <c:v>7.1000000000000004E-3</c:v>
                      </c:pt>
                      <c:pt idx="181">
                        <c:v>3.7000000000000002E-3</c:v>
                      </c:pt>
                      <c:pt idx="182">
                        <c:v>6.8999999999999999E-3</c:v>
                      </c:pt>
                      <c:pt idx="183">
                        <c:v>-7.1000000000000004E-3</c:v>
                      </c:pt>
                      <c:pt idx="184">
                        <c:v>-1.6999999999999999E-3</c:v>
                      </c:pt>
                      <c:pt idx="185">
                        <c:v>-8.3999999999999995E-3</c:v>
                      </c:pt>
                      <c:pt idx="186">
                        <c:v>3.7000000000000002E-3</c:v>
                      </c:pt>
                      <c:pt idx="187">
                        <c:v>5.4000000000000003E-3</c:v>
                      </c:pt>
                      <c:pt idx="188">
                        <c:v>3.0999999999999999E-3</c:v>
                      </c:pt>
                      <c:pt idx="189">
                        <c:v>-1.1000000000000001E-3</c:v>
                      </c:pt>
                      <c:pt idx="190">
                        <c:v>-7.9000000000000008E-3</c:v>
                      </c:pt>
                      <c:pt idx="191">
                        <c:v>3.7000000000000002E-3</c:v>
                      </c:pt>
                      <c:pt idx="192">
                        <c:v>8.0000000000000002E-3</c:v>
                      </c:pt>
                      <c:pt idx="193">
                        <c:v>4.0000000000000001E-3</c:v>
                      </c:pt>
                      <c:pt idx="194">
                        <c:v>1.6999999999999999E-3</c:v>
                      </c:pt>
                      <c:pt idx="195">
                        <c:v>5.9999999999999995E-4</c:v>
                      </c:pt>
                      <c:pt idx="196">
                        <c:v>2.5999999999999999E-3</c:v>
                      </c:pt>
                      <c:pt idx="197">
                        <c:v>9.5999999999999992E-3</c:v>
                      </c:pt>
                      <c:pt idx="198">
                        <c:v>1.03E-2</c:v>
                      </c:pt>
                      <c:pt idx="199">
                        <c:v>-4.7000000000000002E-3</c:v>
                      </c:pt>
                      <c:pt idx="200">
                        <c:v>3.2000000000000002E-3</c:v>
                      </c:pt>
                      <c:pt idx="201">
                        <c:v>2.3E-3</c:v>
                      </c:pt>
                      <c:pt idx="202">
                        <c:v>1.34E-2</c:v>
                      </c:pt>
                      <c:pt idx="203">
                        <c:v>1.5E-3</c:v>
                      </c:pt>
                      <c:pt idx="204">
                        <c:v>4.1999999999999997E-3</c:v>
                      </c:pt>
                      <c:pt idx="205">
                        <c:v>2.0999999999999999E-3</c:v>
                      </c:pt>
                      <c:pt idx="206">
                        <c:v>-7.7000000000000002E-3</c:v>
                      </c:pt>
                      <c:pt idx="207">
                        <c:v>-6.7999999999999996E-3</c:v>
                      </c:pt>
                      <c:pt idx="208">
                        <c:v>1.29E-2</c:v>
                      </c:pt>
                      <c:pt idx="209">
                        <c:v>-6.1999999999999998E-3</c:v>
                      </c:pt>
                      <c:pt idx="210">
                        <c:v>1.26E-2</c:v>
                      </c:pt>
                      <c:pt idx="211">
                        <c:v>1.34E-2</c:v>
                      </c:pt>
                      <c:pt idx="212">
                        <c:v>0</c:v>
                      </c:pt>
                      <c:pt idx="213">
                        <c:v>-2.3199999999999998E-2</c:v>
                      </c:pt>
                      <c:pt idx="214">
                        <c:v>1.0200000000000001E-2</c:v>
                      </c:pt>
                      <c:pt idx="215">
                        <c:v>5.9999999999999995E-4</c:v>
                      </c:pt>
                      <c:pt idx="216">
                        <c:v>-1.04E-2</c:v>
                      </c:pt>
                      <c:pt idx="217">
                        <c:v>1.7299999999999999E-2</c:v>
                      </c:pt>
                      <c:pt idx="218">
                        <c:v>3.0000000000000001E-3</c:v>
                      </c:pt>
                      <c:pt idx="219">
                        <c:v>-5.7000000000000002E-3</c:v>
                      </c:pt>
                      <c:pt idx="220">
                        <c:v>-1.9800000000000002E-2</c:v>
                      </c:pt>
                      <c:pt idx="221">
                        <c:v>-2.9899999999999999E-2</c:v>
                      </c:pt>
                      <c:pt idx="222">
                        <c:v>5.4999999999999997E-3</c:v>
                      </c:pt>
                      <c:pt idx="223">
                        <c:v>8.9999999999999998E-4</c:v>
                      </c:pt>
                      <c:pt idx="224">
                        <c:v>-1.84E-2</c:v>
                      </c:pt>
                      <c:pt idx="225">
                        <c:v>8.9999999999999998E-4</c:v>
                      </c:pt>
                      <c:pt idx="226">
                        <c:v>3.3999999999999998E-3</c:v>
                      </c:pt>
                      <c:pt idx="227">
                        <c:v>-5.4000000000000003E-3</c:v>
                      </c:pt>
                      <c:pt idx="228">
                        <c:v>-8.0000000000000004E-4</c:v>
                      </c:pt>
                      <c:pt idx="229">
                        <c:v>1.41E-2</c:v>
                      </c:pt>
                      <c:pt idx="230">
                        <c:v>3.2000000000000002E-3</c:v>
                      </c:pt>
                      <c:pt idx="231">
                        <c:v>-2E-3</c:v>
                      </c:pt>
                      <c:pt idx="232">
                        <c:v>-4.5999999999999999E-3</c:v>
                      </c:pt>
                      <c:pt idx="233">
                        <c:v>-5.1000000000000004E-3</c:v>
                      </c:pt>
                      <c:pt idx="234">
                        <c:v>3.3999999999999998E-3</c:v>
                      </c:pt>
                      <c:pt idx="235">
                        <c:v>3.2000000000000002E-3</c:v>
                      </c:pt>
                      <c:pt idx="236">
                        <c:v>-2.9999999999999997E-4</c:v>
                      </c:pt>
                      <c:pt idx="237">
                        <c:v>-1.1000000000000001E-3</c:v>
                      </c:pt>
                      <c:pt idx="238">
                        <c:v>-2E-3</c:v>
                      </c:pt>
                      <c:pt idx="239">
                        <c:v>-4.3E-3</c:v>
                      </c:pt>
                      <c:pt idx="240">
                        <c:v>-2.9999999999999997E-4</c:v>
                      </c:pt>
                      <c:pt idx="241">
                        <c:v>-4.7999999999999996E-3</c:v>
                      </c:pt>
                      <c:pt idx="242">
                        <c:v>1.4E-3</c:v>
                      </c:pt>
                      <c:pt idx="243">
                        <c:v>8.6E-3</c:v>
                      </c:pt>
                      <c:pt idx="244">
                        <c:v>3.7000000000000002E-3</c:v>
                      </c:pt>
                      <c:pt idx="245">
                        <c:v>5.7999999999999996E-3</c:v>
                      </c:pt>
                      <c:pt idx="246">
                        <c:v>9.5999999999999992E-3</c:v>
                      </c:pt>
                      <c:pt idx="247">
                        <c:v>8.9999999999999998E-4</c:v>
                      </c:pt>
                      <c:pt idx="248">
                        <c:v>-2E-3</c:v>
                      </c:pt>
                      <c:pt idx="249">
                        <c:v>-1.1999999999999999E-3</c:v>
                      </c:pt>
                      <c:pt idx="250">
                        <c:v>-2E-3</c:v>
                      </c:pt>
                      <c:pt idx="251">
                        <c:v>2.0999999999999999E-3</c:v>
                      </c:pt>
                      <c:pt idx="252">
                        <c:v>4.8999999999999998E-3</c:v>
                      </c:pt>
                      <c:pt idx="253">
                        <c:v>-8.9999999999999998E-4</c:v>
                      </c:pt>
                      <c:pt idx="254">
                        <c:v>2.07E-2</c:v>
                      </c:pt>
                      <c:pt idx="255">
                        <c:v>3.3E-3</c:v>
                      </c:pt>
                      <c:pt idx="256">
                        <c:v>-3.8E-3</c:v>
                      </c:pt>
                      <c:pt idx="257">
                        <c:v>8.9999999999999998E-4</c:v>
                      </c:pt>
                      <c:pt idx="258">
                        <c:v>-4.7000000000000002E-3</c:v>
                      </c:pt>
                      <c:pt idx="259">
                        <c:v>5.0000000000000001E-3</c:v>
                      </c:pt>
                      <c:pt idx="260">
                        <c:v>3.8999999999999998E-3</c:v>
                      </c:pt>
                      <c:pt idx="261">
                        <c:v>1.23E-2</c:v>
                      </c:pt>
                      <c:pt idx="262">
                        <c:v>-1.5E-3</c:v>
                      </c:pt>
                      <c:pt idx="263">
                        <c:v>5.9999999999999995E-4</c:v>
                      </c:pt>
                      <c:pt idx="264">
                        <c:v>1.3100000000000001E-2</c:v>
                      </c:pt>
                      <c:pt idx="265">
                        <c:v>4.8999999999999998E-3</c:v>
                      </c:pt>
                      <c:pt idx="266">
                        <c:v>-1.15E-2</c:v>
                      </c:pt>
                      <c:pt idx="267">
                        <c:v>7.6E-3</c:v>
                      </c:pt>
                      <c:pt idx="268">
                        <c:v>-1.4999999999999999E-2</c:v>
                      </c:pt>
                      <c:pt idx="269">
                        <c:v>-4.1999999999999997E-3</c:v>
                      </c:pt>
                      <c:pt idx="270">
                        <c:v>5.1000000000000004E-3</c:v>
                      </c:pt>
                      <c:pt idx="271">
                        <c:v>6.0000000000000001E-3</c:v>
                      </c:pt>
                      <c:pt idx="272">
                        <c:v>-1.6299999999999999E-2</c:v>
                      </c:pt>
                      <c:pt idx="273">
                        <c:v>1.1999999999999999E-3</c:v>
                      </c:pt>
                      <c:pt idx="274">
                        <c:v>6.3E-3</c:v>
                      </c:pt>
                      <c:pt idx="275">
                        <c:v>-1.6199999999999999E-2</c:v>
                      </c:pt>
                      <c:pt idx="276">
                        <c:v>-1.8E-3</c:v>
                      </c:pt>
                      <c:pt idx="277">
                        <c:v>1.67E-2</c:v>
                      </c:pt>
                      <c:pt idx="278">
                        <c:v>7.4999999999999997E-3</c:v>
                      </c:pt>
                      <c:pt idx="279">
                        <c:v>1.1900000000000001E-2</c:v>
                      </c:pt>
                      <c:pt idx="280">
                        <c:v>-1.35E-2</c:v>
                      </c:pt>
                      <c:pt idx="281">
                        <c:v>6.3E-3</c:v>
                      </c:pt>
                      <c:pt idx="282">
                        <c:v>-1.9E-2</c:v>
                      </c:pt>
                      <c:pt idx="283">
                        <c:v>6.3E-3</c:v>
                      </c:pt>
                      <c:pt idx="284">
                        <c:v>-1.9599999999999999E-2</c:v>
                      </c:pt>
                      <c:pt idx="285">
                        <c:v>-8.0999999999999996E-3</c:v>
                      </c:pt>
                      <c:pt idx="286">
                        <c:v>3.2000000000000002E-3</c:v>
                      </c:pt>
                      <c:pt idx="287">
                        <c:v>-4.3E-3</c:v>
                      </c:pt>
                      <c:pt idx="288">
                        <c:v>0</c:v>
                      </c:pt>
                      <c:pt idx="289">
                        <c:v>3.5000000000000001E-3</c:v>
                      </c:pt>
                      <c:pt idx="290">
                        <c:v>1.5E-3</c:v>
                      </c:pt>
                      <c:pt idx="291">
                        <c:v>2.8999999999999998E-3</c:v>
                      </c:pt>
                      <c:pt idx="292">
                        <c:v>-1.6999999999999999E-3</c:v>
                      </c:pt>
                      <c:pt idx="293">
                        <c:v>-1.5E-3</c:v>
                      </c:pt>
                      <c:pt idx="294">
                        <c:v>3.2000000000000002E-3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5.3E-3</c:v>
                      </c:pt>
                      <c:pt idx="298">
                        <c:v>3.8E-3</c:v>
                      </c:pt>
                      <c:pt idx="299">
                        <c:v>4.7000000000000002E-3</c:v>
                      </c:pt>
                      <c:pt idx="300">
                        <c:v>8.9999999999999998E-4</c:v>
                      </c:pt>
                      <c:pt idx="301">
                        <c:v>3.0000000000000001E-3</c:v>
                      </c:pt>
                      <c:pt idx="302">
                        <c:v>4.4999999999999997E-3</c:v>
                      </c:pt>
                      <c:pt idx="303">
                        <c:v>0</c:v>
                      </c:pt>
                      <c:pt idx="304">
                        <c:v>-2.7000000000000001E-3</c:v>
                      </c:pt>
                      <c:pt idx="305">
                        <c:v>-4.4000000000000003E-3</c:v>
                      </c:pt>
                      <c:pt idx="306">
                        <c:v>1.8E-3</c:v>
                      </c:pt>
                      <c:pt idx="307">
                        <c:v>3.0000000000000001E-3</c:v>
                      </c:pt>
                      <c:pt idx="308">
                        <c:v>1.11E-2</c:v>
                      </c:pt>
                      <c:pt idx="309">
                        <c:v>3.0000000000000001E-3</c:v>
                      </c:pt>
                      <c:pt idx="310">
                        <c:v>1.1900000000000001E-2</c:v>
                      </c:pt>
                      <c:pt idx="311">
                        <c:v>9.5999999999999992E-3</c:v>
                      </c:pt>
                      <c:pt idx="312">
                        <c:v>-2.9999999999999997E-4</c:v>
                      </c:pt>
                      <c:pt idx="313">
                        <c:v>8.9999999999999998E-4</c:v>
                      </c:pt>
                      <c:pt idx="314">
                        <c:v>5.5999999999999999E-3</c:v>
                      </c:pt>
                      <c:pt idx="315">
                        <c:v>0</c:v>
                      </c:pt>
                      <c:pt idx="316">
                        <c:v>-2.07E-2</c:v>
                      </c:pt>
                      <c:pt idx="317">
                        <c:v>-1.8E-3</c:v>
                      </c:pt>
                      <c:pt idx="318">
                        <c:v>-9.9000000000000008E-3</c:v>
                      </c:pt>
                      <c:pt idx="319">
                        <c:v>7.6E-3</c:v>
                      </c:pt>
                      <c:pt idx="320">
                        <c:v>2.9999999999999997E-4</c:v>
                      </c:pt>
                      <c:pt idx="321">
                        <c:v>1.21E-2</c:v>
                      </c:pt>
                      <c:pt idx="322">
                        <c:v>6.6E-3</c:v>
                      </c:pt>
                      <c:pt idx="323">
                        <c:v>4.7999999999999996E-3</c:v>
                      </c:pt>
                      <c:pt idx="324">
                        <c:v>1.1999999999999999E-3</c:v>
                      </c:pt>
                      <c:pt idx="325">
                        <c:v>4.8999999999999998E-3</c:v>
                      </c:pt>
                      <c:pt idx="326">
                        <c:v>-5.4000000000000003E-3</c:v>
                      </c:pt>
                      <c:pt idx="327">
                        <c:v>-5.7000000000000002E-3</c:v>
                      </c:pt>
                      <c:pt idx="328">
                        <c:v>-2.9999999999999997E-4</c:v>
                      </c:pt>
                      <c:pt idx="329">
                        <c:v>3.3E-3</c:v>
                      </c:pt>
                      <c:pt idx="330">
                        <c:v>8.9999999999999998E-4</c:v>
                      </c:pt>
                      <c:pt idx="331">
                        <c:v>4.1999999999999997E-3</c:v>
                      </c:pt>
                      <c:pt idx="332">
                        <c:v>5.7999999999999996E-3</c:v>
                      </c:pt>
                      <c:pt idx="333">
                        <c:v>-3.5999999999999999E-3</c:v>
                      </c:pt>
                      <c:pt idx="334">
                        <c:v>3.7000000000000002E-3</c:v>
                      </c:pt>
                      <c:pt idx="335">
                        <c:v>2.8E-3</c:v>
                      </c:pt>
                      <c:pt idx="336">
                        <c:v>2.8E-3</c:v>
                      </c:pt>
                      <c:pt idx="337">
                        <c:v>5.9999999999999995E-4</c:v>
                      </c:pt>
                      <c:pt idx="338">
                        <c:v>7.1000000000000004E-3</c:v>
                      </c:pt>
                      <c:pt idx="339">
                        <c:v>-1.9E-3</c:v>
                      </c:pt>
                      <c:pt idx="340">
                        <c:v>5.9999999999999995E-4</c:v>
                      </c:pt>
                      <c:pt idx="341">
                        <c:v>1.7899999999999999E-2</c:v>
                      </c:pt>
                      <c:pt idx="342">
                        <c:v>-6.1999999999999998E-3</c:v>
                      </c:pt>
                      <c:pt idx="343">
                        <c:v>3.3999999999999998E-3</c:v>
                      </c:pt>
                      <c:pt idx="344">
                        <c:v>8.8000000000000005E-3</c:v>
                      </c:pt>
                      <c:pt idx="345">
                        <c:v>1.0200000000000001E-2</c:v>
                      </c:pt>
                      <c:pt idx="346">
                        <c:v>-6.3E-3</c:v>
                      </c:pt>
                      <c:pt idx="347">
                        <c:v>-1.6799999999999999E-2</c:v>
                      </c:pt>
                      <c:pt idx="348">
                        <c:v>-5.9999999999999995E-4</c:v>
                      </c:pt>
                      <c:pt idx="349">
                        <c:v>1.7100000000000001E-2</c:v>
                      </c:pt>
                      <c:pt idx="350">
                        <c:v>-4.4000000000000003E-3</c:v>
                      </c:pt>
                      <c:pt idx="351">
                        <c:v>5.1000000000000004E-3</c:v>
                      </c:pt>
                      <c:pt idx="352">
                        <c:v>1.2999999999999999E-3</c:v>
                      </c:pt>
                      <c:pt idx="353">
                        <c:v>1.2999999999999999E-3</c:v>
                      </c:pt>
                      <c:pt idx="354">
                        <c:v>5.4000000000000003E-3</c:v>
                      </c:pt>
                      <c:pt idx="355">
                        <c:v>-8.8999999999999999E-3</c:v>
                      </c:pt>
                      <c:pt idx="356">
                        <c:v>1.1900000000000001E-2</c:v>
                      </c:pt>
                      <c:pt idx="357">
                        <c:v>5.1999999999999998E-3</c:v>
                      </c:pt>
                      <c:pt idx="358">
                        <c:v>1E-3</c:v>
                      </c:pt>
                      <c:pt idx="359">
                        <c:v>-3.8999999999999998E-3</c:v>
                      </c:pt>
                      <c:pt idx="360">
                        <c:v>-4.7999999999999996E-3</c:v>
                      </c:pt>
                      <c:pt idx="361">
                        <c:v>2.2599999999999999E-2</c:v>
                      </c:pt>
                      <c:pt idx="362">
                        <c:v>-2E-3</c:v>
                      </c:pt>
                      <c:pt idx="363">
                        <c:v>2.3E-3</c:v>
                      </c:pt>
                      <c:pt idx="364">
                        <c:v>4.8999999999999998E-3</c:v>
                      </c:pt>
                      <c:pt idx="365">
                        <c:v>-4.5999999999999999E-3</c:v>
                      </c:pt>
                      <c:pt idx="366">
                        <c:v>-1E-3</c:v>
                      </c:pt>
                      <c:pt idx="367">
                        <c:v>-1.6000000000000001E-3</c:v>
                      </c:pt>
                      <c:pt idx="368">
                        <c:v>4.5999999999999999E-3</c:v>
                      </c:pt>
                      <c:pt idx="369">
                        <c:v>1.06E-2</c:v>
                      </c:pt>
                      <c:pt idx="370">
                        <c:v>-3.3E-3</c:v>
                      </c:pt>
                      <c:pt idx="371">
                        <c:v>2.75E-2</c:v>
                      </c:pt>
                      <c:pt idx="372">
                        <c:v>-1.0699999999999999E-2</c:v>
                      </c:pt>
                      <c:pt idx="373">
                        <c:v>1.2999999999999999E-3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2B3F-437A-A91D-5D4E13BD45B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ESTX50'!$H$1</c15:sqref>
                        </c15:formulaRef>
                      </c:ext>
                    </c:extLst>
                    <c:strCache>
                      <c:ptCount val="1"/>
                      <c:pt idx="0">
                        <c:v>2d Price Move</c:v>
                      </c:pt>
                    </c:strCache>
                  </c:strRef>
                </c:tx>
                <c:spPr>
                  <a:ln w="317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ESTX50'!$H$2:$H$375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3.4700000000000002E-2</c:v>
                      </c:pt>
                      <c:pt idx="1">
                        <c:v>3.6799999999999999E-2</c:v>
                      </c:pt>
                      <c:pt idx="2">
                        <c:v>3.4299999999999997E-2</c:v>
                      </c:pt>
                      <c:pt idx="3">
                        <c:v>5.2999999999999999E-2</c:v>
                      </c:pt>
                      <c:pt idx="4">
                        <c:v>3.2500000000000001E-2</c:v>
                      </c:pt>
                      <c:pt idx="5">
                        <c:v>1.6000000000000001E-3</c:v>
                      </c:pt>
                      <c:pt idx="6">
                        <c:v>2.5999999999999999E-3</c:v>
                      </c:pt>
                      <c:pt idx="7">
                        <c:v>3.27E-2</c:v>
                      </c:pt>
                      <c:pt idx="8">
                        <c:v>2.7400000000000001E-2</c:v>
                      </c:pt>
                      <c:pt idx="9">
                        <c:v>3.3500000000000002E-2</c:v>
                      </c:pt>
                      <c:pt idx="10">
                        <c:v>2.2499999999999999E-2</c:v>
                      </c:pt>
                      <c:pt idx="11">
                        <c:v>-1.29E-2</c:v>
                      </c:pt>
                      <c:pt idx="12">
                        <c:v>-1E-3</c:v>
                      </c:pt>
                      <c:pt idx="13">
                        <c:v>1.0699999999999999E-2</c:v>
                      </c:pt>
                      <c:pt idx="14">
                        <c:v>5.16E-2</c:v>
                      </c:pt>
                      <c:pt idx="15">
                        <c:v>6.1400000000000003E-2</c:v>
                      </c:pt>
                      <c:pt idx="16">
                        <c:v>-1.3599999999999999E-2</c:v>
                      </c:pt>
                      <c:pt idx="17">
                        <c:v>-4.7399999999999998E-2</c:v>
                      </c:pt>
                      <c:pt idx="18">
                        <c:v>-2.6499999999999999E-2</c:v>
                      </c:pt>
                      <c:pt idx="19">
                        <c:v>-6.6E-3</c:v>
                      </c:pt>
                      <c:pt idx="20">
                        <c:v>2.0999999999999999E-3</c:v>
                      </c:pt>
                      <c:pt idx="21">
                        <c:v>2.52E-2</c:v>
                      </c:pt>
                      <c:pt idx="22">
                        <c:v>3.2000000000000002E-3</c:v>
                      </c:pt>
                      <c:pt idx="23">
                        <c:v>1.2200000000000001E-2</c:v>
                      </c:pt>
                      <c:pt idx="24">
                        <c:v>-1.21E-2</c:v>
                      </c:pt>
                      <c:pt idx="25">
                        <c:v>-3.5000000000000003E-2</c:v>
                      </c:pt>
                      <c:pt idx="26">
                        <c:v>-2.6599999999999999E-2</c:v>
                      </c:pt>
                      <c:pt idx="27">
                        <c:v>-2.0999999999999999E-3</c:v>
                      </c:pt>
                      <c:pt idx="28">
                        <c:v>4.36E-2</c:v>
                      </c:pt>
                      <c:pt idx="29">
                        <c:v>4.3299999999999998E-2</c:v>
                      </c:pt>
                      <c:pt idx="30">
                        <c:v>6.4000000000000003E-3</c:v>
                      </c:pt>
                      <c:pt idx="31">
                        <c:v>-9.5999999999999992E-3</c:v>
                      </c:pt>
                      <c:pt idx="32">
                        <c:v>2.47E-2</c:v>
                      </c:pt>
                      <c:pt idx="33">
                        <c:v>-2.3400000000000001E-2</c:v>
                      </c:pt>
                      <c:pt idx="34">
                        <c:v>-3.0599999999999999E-2</c:v>
                      </c:pt>
                      <c:pt idx="35">
                        <c:v>2.9100000000000001E-2</c:v>
                      </c:pt>
                      <c:pt idx="36">
                        <c:v>2.6700000000000002E-2</c:v>
                      </c:pt>
                      <c:pt idx="37">
                        <c:v>-3.4299999999999997E-2</c:v>
                      </c:pt>
                      <c:pt idx="38">
                        <c:v>-3.0099999999999998E-2</c:v>
                      </c:pt>
                      <c:pt idx="39">
                        <c:v>1.0500000000000001E-2</c:v>
                      </c:pt>
                      <c:pt idx="40">
                        <c:v>0</c:v>
                      </c:pt>
                      <c:pt idx="41">
                        <c:v>1.6E-2</c:v>
                      </c:pt>
                      <c:pt idx="42">
                        <c:v>1.1299999999999999E-2</c:v>
                      </c:pt>
                      <c:pt idx="43">
                        <c:v>1.4800000000000001E-2</c:v>
                      </c:pt>
                      <c:pt idx="44">
                        <c:v>7.22E-2</c:v>
                      </c:pt>
                      <c:pt idx="45">
                        <c:v>4.6899999999999997E-2</c:v>
                      </c:pt>
                      <c:pt idx="46">
                        <c:v>8.0000000000000004E-4</c:v>
                      </c:pt>
                      <c:pt idx="47">
                        <c:v>-3.7100000000000001E-2</c:v>
                      </c:pt>
                      <c:pt idx="48">
                        <c:v>-3.0599999999999999E-2</c:v>
                      </c:pt>
                      <c:pt idx="49">
                        <c:v>3.5000000000000003E-2</c:v>
                      </c:pt>
                      <c:pt idx="50">
                        <c:v>-2.0899999999999998E-2</c:v>
                      </c:pt>
                      <c:pt idx="51">
                        <c:v>-2.5700000000000001E-2</c:v>
                      </c:pt>
                      <c:pt idx="52">
                        <c:v>5.16E-2</c:v>
                      </c:pt>
                      <c:pt idx="53">
                        <c:v>0.1341</c:v>
                      </c:pt>
                      <c:pt idx="54">
                        <c:v>7.1999999999999995E-2</c:v>
                      </c:pt>
                      <c:pt idx="55">
                        <c:v>8.8000000000000005E-3</c:v>
                      </c:pt>
                      <c:pt idx="56">
                        <c:v>8.1900000000000001E-2</c:v>
                      </c:pt>
                      <c:pt idx="57">
                        <c:v>-2.5399999999999999E-2</c:v>
                      </c:pt>
                      <c:pt idx="58">
                        <c:v>-1.24E-2</c:v>
                      </c:pt>
                      <c:pt idx="59">
                        <c:v>-1.29E-2</c:v>
                      </c:pt>
                      <c:pt idx="60">
                        <c:v>-5.7700000000000001E-2</c:v>
                      </c:pt>
                      <c:pt idx="61">
                        <c:v>-0.11849999999999999</c:v>
                      </c:pt>
                      <c:pt idx="62">
                        <c:v>-0.1191</c:v>
                      </c:pt>
                      <c:pt idx="63">
                        <c:v>-2.7199999999999998E-2</c:v>
                      </c:pt>
                      <c:pt idx="64">
                        <c:v>-9.8699999999999996E-2</c:v>
                      </c:pt>
                      <c:pt idx="65">
                        <c:v>-0.1164</c:v>
                      </c:pt>
                      <c:pt idx="66">
                        <c:v>-5.2200000000000003E-2</c:v>
                      </c:pt>
                      <c:pt idx="67">
                        <c:v>3.8999999999999998E-3</c:v>
                      </c:pt>
                      <c:pt idx="68">
                        <c:v>2.1600000000000001E-2</c:v>
                      </c:pt>
                      <c:pt idx="69">
                        <c:v>1.21E-2</c:v>
                      </c:pt>
                      <c:pt idx="70">
                        <c:v>-3.4099999999999998E-2</c:v>
                      </c:pt>
                      <c:pt idx="71">
                        <c:v>-7.2700000000000001E-2</c:v>
                      </c:pt>
                      <c:pt idx="72">
                        <c:v>-3.1899999999999998E-2</c:v>
                      </c:pt>
                      <c:pt idx="73">
                        <c:v>-1.95E-2</c:v>
                      </c:pt>
                      <c:pt idx="74">
                        <c:v>-5.8799999999999998E-2</c:v>
                      </c:pt>
                      <c:pt idx="75">
                        <c:v>-4.9500000000000002E-2</c:v>
                      </c:pt>
                      <c:pt idx="76">
                        <c:v>-1.6799999999999999E-2</c:v>
                      </c:pt>
                      <c:pt idx="77">
                        <c:v>1.6000000000000001E-3</c:v>
                      </c:pt>
                      <c:pt idx="78">
                        <c:v>2.5999999999999999E-3</c:v>
                      </c:pt>
                      <c:pt idx="79">
                        <c:v>-2.0999999999999999E-3</c:v>
                      </c:pt>
                      <c:pt idx="80">
                        <c:v>3.3999999999999998E-3</c:v>
                      </c:pt>
                      <c:pt idx="81">
                        <c:v>-2.5999999999999999E-3</c:v>
                      </c:pt>
                      <c:pt idx="82">
                        <c:v>2.8999999999999998E-3</c:v>
                      </c:pt>
                      <c:pt idx="83">
                        <c:v>1.5299999999999999E-2</c:v>
                      </c:pt>
                      <c:pt idx="84">
                        <c:v>8.3999999999999995E-3</c:v>
                      </c:pt>
                      <c:pt idx="85">
                        <c:v>-2.5999999999999999E-3</c:v>
                      </c:pt>
                      <c:pt idx="86">
                        <c:v>6.1000000000000004E-3</c:v>
                      </c:pt>
                      <c:pt idx="87">
                        <c:v>2.07E-2</c:v>
                      </c:pt>
                      <c:pt idx="88">
                        <c:v>3.1699999999999999E-2</c:v>
                      </c:pt>
                      <c:pt idx="89">
                        <c:v>2.2800000000000001E-2</c:v>
                      </c:pt>
                      <c:pt idx="90">
                        <c:v>-6.7999999999999996E-3</c:v>
                      </c:pt>
                      <c:pt idx="91">
                        <c:v>-2.4400000000000002E-2</c:v>
                      </c:pt>
                      <c:pt idx="92">
                        <c:v>-8.0999999999999996E-3</c:v>
                      </c:pt>
                      <c:pt idx="93">
                        <c:v>1.61E-2</c:v>
                      </c:pt>
                      <c:pt idx="94">
                        <c:v>-1.54E-2</c:v>
                      </c:pt>
                      <c:pt idx="95">
                        <c:v>-1.4999999999999999E-2</c:v>
                      </c:pt>
                      <c:pt idx="96">
                        <c:v>2.0999999999999999E-3</c:v>
                      </c:pt>
                      <c:pt idx="97">
                        <c:v>-1.35E-2</c:v>
                      </c:pt>
                      <c:pt idx="98">
                        <c:v>-8.2000000000000007E-3</c:v>
                      </c:pt>
                      <c:pt idx="99">
                        <c:v>-4.4999999999999997E-3</c:v>
                      </c:pt>
                      <c:pt idx="100">
                        <c:v>7.4000000000000003E-3</c:v>
                      </c:pt>
                      <c:pt idx="101">
                        <c:v>1.04E-2</c:v>
                      </c:pt>
                      <c:pt idx="102">
                        <c:v>0</c:v>
                      </c:pt>
                      <c:pt idx="103">
                        <c:v>-2.0999999999999999E-3</c:v>
                      </c:pt>
                      <c:pt idx="104">
                        <c:v>-4.7999999999999996E-3</c:v>
                      </c:pt>
                      <c:pt idx="105">
                        <c:v>-4.7999999999999996E-3</c:v>
                      </c:pt>
                      <c:pt idx="106">
                        <c:v>5.1000000000000004E-3</c:v>
                      </c:pt>
                      <c:pt idx="107">
                        <c:v>8.5000000000000006E-3</c:v>
                      </c:pt>
                      <c:pt idx="108">
                        <c:v>5.8999999999999999E-3</c:v>
                      </c:pt>
                      <c:pt idx="109">
                        <c:v>-1.1000000000000001E-3</c:v>
                      </c:pt>
                      <c:pt idx="110">
                        <c:v>-1.14E-2</c:v>
                      </c:pt>
                      <c:pt idx="111">
                        <c:v>6.7000000000000002E-3</c:v>
                      </c:pt>
                      <c:pt idx="112">
                        <c:v>1.4200000000000001E-2</c:v>
                      </c:pt>
                      <c:pt idx="113">
                        <c:v>0</c:v>
                      </c:pt>
                      <c:pt idx="114">
                        <c:v>-1.09E-2</c:v>
                      </c:pt>
                      <c:pt idx="115">
                        <c:v>-9.7999999999999997E-3</c:v>
                      </c:pt>
                      <c:pt idx="116">
                        <c:v>1.1000000000000001E-3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1.2999999999999999E-3</c:v>
                      </c:pt>
                      <c:pt idx="120">
                        <c:v>1.0699999999999999E-2</c:v>
                      </c:pt>
                      <c:pt idx="121">
                        <c:v>7.6E-3</c:v>
                      </c:pt>
                      <c:pt idx="122">
                        <c:v>-3.2000000000000002E-3</c:v>
                      </c:pt>
                      <c:pt idx="123">
                        <c:v>-8.0000000000000002E-3</c:v>
                      </c:pt>
                      <c:pt idx="124">
                        <c:v>4.7999999999999996E-3</c:v>
                      </c:pt>
                      <c:pt idx="125">
                        <c:v>1.7000000000000001E-2</c:v>
                      </c:pt>
                      <c:pt idx="126">
                        <c:v>1.03E-2</c:v>
                      </c:pt>
                      <c:pt idx="127">
                        <c:v>1.15E-2</c:v>
                      </c:pt>
                      <c:pt idx="128">
                        <c:v>5.4999999999999997E-3</c:v>
                      </c:pt>
                      <c:pt idx="129">
                        <c:v>-6.1999999999999998E-3</c:v>
                      </c:pt>
                      <c:pt idx="130">
                        <c:v>4.7000000000000002E-3</c:v>
                      </c:pt>
                      <c:pt idx="131">
                        <c:v>9.2999999999999992E-3</c:v>
                      </c:pt>
                      <c:pt idx="132">
                        <c:v>1.1900000000000001E-2</c:v>
                      </c:pt>
                      <c:pt idx="133">
                        <c:v>8.0000000000000002E-3</c:v>
                      </c:pt>
                      <c:pt idx="134">
                        <c:v>-2.5100000000000001E-2</c:v>
                      </c:pt>
                      <c:pt idx="135">
                        <c:v>-1.9699999999999999E-2</c:v>
                      </c:pt>
                      <c:pt idx="136">
                        <c:v>-1.1000000000000001E-3</c:v>
                      </c:pt>
                      <c:pt idx="137">
                        <c:v>-1.1000000000000001E-3</c:v>
                      </c:pt>
                      <c:pt idx="138">
                        <c:v>2.9999999999999997E-4</c:v>
                      </c:pt>
                      <c:pt idx="139">
                        <c:v>6.4999999999999997E-3</c:v>
                      </c:pt>
                      <c:pt idx="140">
                        <c:v>6.1999999999999998E-3</c:v>
                      </c:pt>
                      <c:pt idx="141">
                        <c:v>-5.0000000000000001E-4</c:v>
                      </c:pt>
                      <c:pt idx="142">
                        <c:v>-2.3999999999999998E-3</c:v>
                      </c:pt>
                      <c:pt idx="143">
                        <c:v>-3.2000000000000002E-3</c:v>
                      </c:pt>
                      <c:pt idx="144">
                        <c:v>-3.5000000000000001E-3</c:v>
                      </c:pt>
                      <c:pt idx="145">
                        <c:v>2.7000000000000001E-3</c:v>
                      </c:pt>
                      <c:pt idx="146">
                        <c:v>3.0000000000000001E-3</c:v>
                      </c:pt>
                      <c:pt idx="147">
                        <c:v>-7.3000000000000001E-3</c:v>
                      </c:pt>
                      <c:pt idx="148">
                        <c:v>-2.9999999999999997E-4</c:v>
                      </c:pt>
                      <c:pt idx="149">
                        <c:v>6.0000000000000001E-3</c:v>
                      </c:pt>
                      <c:pt idx="150">
                        <c:v>-8.0000000000000004E-4</c:v>
                      </c:pt>
                      <c:pt idx="151">
                        <c:v>2.7000000000000001E-3</c:v>
                      </c:pt>
                      <c:pt idx="152">
                        <c:v>7.6E-3</c:v>
                      </c:pt>
                      <c:pt idx="153">
                        <c:v>6.0000000000000001E-3</c:v>
                      </c:pt>
                      <c:pt idx="154">
                        <c:v>1.52E-2</c:v>
                      </c:pt>
                      <c:pt idx="155">
                        <c:v>1.3299999999999999E-2</c:v>
                      </c:pt>
                      <c:pt idx="156">
                        <c:v>1.1000000000000001E-3</c:v>
                      </c:pt>
                      <c:pt idx="157">
                        <c:v>-5.9999999999999995E-4</c:v>
                      </c:pt>
                      <c:pt idx="158">
                        <c:v>-3.0000000000000001E-3</c:v>
                      </c:pt>
                      <c:pt idx="159">
                        <c:v>-8.0000000000000004E-4</c:v>
                      </c:pt>
                      <c:pt idx="160">
                        <c:v>2.8E-3</c:v>
                      </c:pt>
                      <c:pt idx="161">
                        <c:v>4.4000000000000003E-3</c:v>
                      </c:pt>
                      <c:pt idx="162">
                        <c:v>5.0000000000000001E-3</c:v>
                      </c:pt>
                      <c:pt idx="163">
                        <c:v>1.6999999999999999E-3</c:v>
                      </c:pt>
                      <c:pt idx="164">
                        <c:v>5.8999999999999999E-3</c:v>
                      </c:pt>
                      <c:pt idx="165">
                        <c:v>1.1000000000000001E-3</c:v>
                      </c:pt>
                      <c:pt idx="166">
                        <c:v>-5.7999999999999996E-3</c:v>
                      </c:pt>
                      <c:pt idx="167">
                        <c:v>-1.1000000000000001E-3</c:v>
                      </c:pt>
                      <c:pt idx="168">
                        <c:v>1.38E-2</c:v>
                      </c:pt>
                      <c:pt idx="169">
                        <c:v>1.01E-2</c:v>
                      </c:pt>
                      <c:pt idx="170">
                        <c:v>1.6899999999999998E-2</c:v>
                      </c:pt>
                      <c:pt idx="171">
                        <c:v>3.1600000000000003E-2</c:v>
                      </c:pt>
                      <c:pt idx="172">
                        <c:v>1.7500000000000002E-2</c:v>
                      </c:pt>
                      <c:pt idx="173">
                        <c:v>-2.3E-3</c:v>
                      </c:pt>
                      <c:pt idx="174">
                        <c:v>-8.9999999999999998E-4</c:v>
                      </c:pt>
                      <c:pt idx="175">
                        <c:v>1.44E-2</c:v>
                      </c:pt>
                      <c:pt idx="176">
                        <c:v>5.8999999999999999E-3</c:v>
                      </c:pt>
                      <c:pt idx="177">
                        <c:v>-3.0200000000000001E-2</c:v>
                      </c:pt>
                      <c:pt idx="178">
                        <c:v>-4.1399999999999999E-2</c:v>
                      </c:pt>
                      <c:pt idx="179">
                        <c:v>-5.1000000000000004E-3</c:v>
                      </c:pt>
                      <c:pt idx="180">
                        <c:v>1.0800000000000001E-2</c:v>
                      </c:pt>
                      <c:pt idx="181">
                        <c:v>1.06E-2</c:v>
                      </c:pt>
                      <c:pt idx="182">
                        <c:v>-2.9999999999999997E-4</c:v>
                      </c:pt>
                      <c:pt idx="183">
                        <c:v>-8.8000000000000005E-3</c:v>
                      </c:pt>
                      <c:pt idx="184">
                        <c:v>-1.01E-2</c:v>
                      </c:pt>
                      <c:pt idx="185">
                        <c:v>-3.3999999999999998E-3</c:v>
                      </c:pt>
                      <c:pt idx="186">
                        <c:v>9.1000000000000004E-3</c:v>
                      </c:pt>
                      <c:pt idx="187">
                        <c:v>8.5000000000000006E-3</c:v>
                      </c:pt>
                      <c:pt idx="188">
                        <c:v>2E-3</c:v>
                      </c:pt>
                      <c:pt idx="189">
                        <c:v>-8.9999999999999993E-3</c:v>
                      </c:pt>
                      <c:pt idx="190">
                        <c:v>-4.1999999999999997E-3</c:v>
                      </c:pt>
                      <c:pt idx="191">
                        <c:v>1.17E-2</c:v>
                      </c:pt>
                      <c:pt idx="192">
                        <c:v>1.2E-2</c:v>
                      </c:pt>
                      <c:pt idx="193">
                        <c:v>5.7000000000000002E-3</c:v>
                      </c:pt>
                      <c:pt idx="194">
                        <c:v>2.3E-3</c:v>
                      </c:pt>
                      <c:pt idx="195">
                        <c:v>3.2000000000000002E-3</c:v>
                      </c:pt>
                      <c:pt idx="196">
                        <c:v>1.2200000000000001E-2</c:v>
                      </c:pt>
                      <c:pt idx="197">
                        <c:v>1.9900000000000001E-2</c:v>
                      </c:pt>
                      <c:pt idx="198">
                        <c:v>5.4999999999999997E-3</c:v>
                      </c:pt>
                      <c:pt idx="199">
                        <c:v>-1.5E-3</c:v>
                      </c:pt>
                      <c:pt idx="200">
                        <c:v>5.5999999999999999E-3</c:v>
                      </c:pt>
                      <c:pt idx="201">
                        <c:v>1.5699999999999999E-2</c:v>
                      </c:pt>
                      <c:pt idx="202">
                        <c:v>1.49E-2</c:v>
                      </c:pt>
                      <c:pt idx="203">
                        <c:v>5.7000000000000002E-3</c:v>
                      </c:pt>
                      <c:pt idx="204">
                        <c:v>6.3E-3</c:v>
                      </c:pt>
                      <c:pt idx="205">
                        <c:v>-5.5999999999999999E-3</c:v>
                      </c:pt>
                      <c:pt idx="206">
                        <c:v>-1.4500000000000001E-2</c:v>
                      </c:pt>
                      <c:pt idx="207">
                        <c:v>6.0000000000000001E-3</c:v>
                      </c:pt>
                      <c:pt idx="208">
                        <c:v>6.4999999999999997E-3</c:v>
                      </c:pt>
                      <c:pt idx="209">
                        <c:v>6.3E-3</c:v>
                      </c:pt>
                      <c:pt idx="210">
                        <c:v>2.6200000000000001E-2</c:v>
                      </c:pt>
                      <c:pt idx="211">
                        <c:v>1.34E-2</c:v>
                      </c:pt>
                      <c:pt idx="212">
                        <c:v>-2.3199999999999998E-2</c:v>
                      </c:pt>
                      <c:pt idx="213">
                        <c:v>-1.32E-2</c:v>
                      </c:pt>
                      <c:pt idx="214">
                        <c:v>1.0800000000000001E-2</c:v>
                      </c:pt>
                      <c:pt idx="215">
                        <c:v>-9.7999999999999997E-3</c:v>
                      </c:pt>
                      <c:pt idx="216">
                        <c:v>6.7000000000000002E-3</c:v>
                      </c:pt>
                      <c:pt idx="217">
                        <c:v>2.0400000000000001E-2</c:v>
                      </c:pt>
                      <c:pt idx="218">
                        <c:v>-2.7000000000000001E-3</c:v>
                      </c:pt>
                      <c:pt idx="219">
                        <c:v>-2.5499999999999998E-2</c:v>
                      </c:pt>
                      <c:pt idx="220">
                        <c:v>-4.9099999999999998E-2</c:v>
                      </c:pt>
                      <c:pt idx="221">
                        <c:v>-2.46E-2</c:v>
                      </c:pt>
                      <c:pt idx="222">
                        <c:v>6.4000000000000003E-3</c:v>
                      </c:pt>
                      <c:pt idx="223">
                        <c:v>-1.7600000000000001E-2</c:v>
                      </c:pt>
                      <c:pt idx="224">
                        <c:v>-1.7600000000000001E-2</c:v>
                      </c:pt>
                      <c:pt idx="225">
                        <c:v>4.3E-3</c:v>
                      </c:pt>
                      <c:pt idx="226">
                        <c:v>-2E-3</c:v>
                      </c:pt>
                      <c:pt idx="227">
                        <c:v>-6.1999999999999998E-3</c:v>
                      </c:pt>
                      <c:pt idx="228">
                        <c:v>1.32E-2</c:v>
                      </c:pt>
                      <c:pt idx="229">
                        <c:v>1.7299999999999999E-2</c:v>
                      </c:pt>
                      <c:pt idx="230">
                        <c:v>1.1999999999999999E-3</c:v>
                      </c:pt>
                      <c:pt idx="231">
                        <c:v>-6.6E-3</c:v>
                      </c:pt>
                      <c:pt idx="232">
                        <c:v>-9.7000000000000003E-3</c:v>
                      </c:pt>
                      <c:pt idx="233">
                        <c:v>-1.6999999999999999E-3</c:v>
                      </c:pt>
                      <c:pt idx="234">
                        <c:v>6.6E-3</c:v>
                      </c:pt>
                      <c:pt idx="235">
                        <c:v>2.8999999999999998E-3</c:v>
                      </c:pt>
                      <c:pt idx="236">
                        <c:v>-1.4E-3</c:v>
                      </c:pt>
                      <c:pt idx="237">
                        <c:v>-3.0999999999999999E-3</c:v>
                      </c:pt>
                      <c:pt idx="238">
                        <c:v>-6.3E-3</c:v>
                      </c:pt>
                      <c:pt idx="239">
                        <c:v>-4.4999999999999997E-3</c:v>
                      </c:pt>
                      <c:pt idx="240">
                        <c:v>-5.1000000000000004E-3</c:v>
                      </c:pt>
                      <c:pt idx="241">
                        <c:v>-3.3999999999999998E-3</c:v>
                      </c:pt>
                      <c:pt idx="242">
                        <c:v>0.01</c:v>
                      </c:pt>
                      <c:pt idx="243">
                        <c:v>1.23E-2</c:v>
                      </c:pt>
                      <c:pt idx="244">
                        <c:v>9.4999999999999998E-3</c:v>
                      </c:pt>
                      <c:pt idx="245">
                        <c:v>1.54E-2</c:v>
                      </c:pt>
                      <c:pt idx="246">
                        <c:v>1.0500000000000001E-2</c:v>
                      </c:pt>
                      <c:pt idx="247">
                        <c:v>-1.1999999999999999E-3</c:v>
                      </c:pt>
                      <c:pt idx="248">
                        <c:v>-3.2000000000000002E-3</c:v>
                      </c:pt>
                      <c:pt idx="249">
                        <c:v>-3.2000000000000002E-3</c:v>
                      </c:pt>
                      <c:pt idx="250">
                        <c:v>-5.4999999999999997E-3</c:v>
                      </c:pt>
                      <c:pt idx="251">
                        <c:v>7.0000000000000001E-3</c:v>
                      </c:pt>
                      <c:pt idx="252">
                        <c:v>4.0000000000000001E-3</c:v>
                      </c:pt>
                      <c:pt idx="253">
                        <c:v>1.9800000000000002E-2</c:v>
                      </c:pt>
                      <c:pt idx="254">
                        <c:v>2.4E-2</c:v>
                      </c:pt>
                      <c:pt idx="255">
                        <c:v>-5.9999999999999995E-4</c:v>
                      </c:pt>
                      <c:pt idx="256">
                        <c:v>-3.0000000000000001E-3</c:v>
                      </c:pt>
                      <c:pt idx="257">
                        <c:v>-3.8E-3</c:v>
                      </c:pt>
                      <c:pt idx="258">
                        <c:v>2.9999999999999997E-4</c:v>
                      </c:pt>
                      <c:pt idx="259">
                        <c:v>8.8999999999999999E-3</c:v>
                      </c:pt>
                      <c:pt idx="260">
                        <c:v>1.6199999999999999E-2</c:v>
                      </c:pt>
                      <c:pt idx="261">
                        <c:v>1.0800000000000001E-2</c:v>
                      </c:pt>
                      <c:pt idx="262">
                        <c:v>-8.9999999999999998E-4</c:v>
                      </c:pt>
                      <c:pt idx="263">
                        <c:v>1.37E-2</c:v>
                      </c:pt>
                      <c:pt idx="264">
                        <c:v>1.7999999999999999E-2</c:v>
                      </c:pt>
                      <c:pt idx="265">
                        <c:v>-6.6E-3</c:v>
                      </c:pt>
                      <c:pt idx="266">
                        <c:v>-4.0000000000000001E-3</c:v>
                      </c:pt>
                      <c:pt idx="267">
                        <c:v>-7.4999999999999997E-3</c:v>
                      </c:pt>
                      <c:pt idx="268">
                        <c:v>-1.9099999999999999E-2</c:v>
                      </c:pt>
                      <c:pt idx="269">
                        <c:v>8.9999999999999998E-4</c:v>
                      </c:pt>
                      <c:pt idx="270">
                        <c:v>1.12E-2</c:v>
                      </c:pt>
                      <c:pt idx="271">
                        <c:v>-1.04E-2</c:v>
                      </c:pt>
                      <c:pt idx="272">
                        <c:v>-1.52E-2</c:v>
                      </c:pt>
                      <c:pt idx="273">
                        <c:v>7.4999999999999997E-3</c:v>
                      </c:pt>
                      <c:pt idx="274">
                        <c:v>-0.01</c:v>
                      </c:pt>
                      <c:pt idx="275">
                        <c:v>-1.7899999999999999E-2</c:v>
                      </c:pt>
                      <c:pt idx="276">
                        <c:v>1.49E-2</c:v>
                      </c:pt>
                      <c:pt idx="277">
                        <c:v>2.4400000000000002E-2</c:v>
                      </c:pt>
                      <c:pt idx="278">
                        <c:v>1.95E-2</c:v>
                      </c:pt>
                      <c:pt idx="279">
                        <c:v>-1.8E-3</c:v>
                      </c:pt>
                      <c:pt idx="280">
                        <c:v>-7.3000000000000001E-3</c:v>
                      </c:pt>
                      <c:pt idx="281">
                        <c:v>-1.2699999999999999E-2</c:v>
                      </c:pt>
                      <c:pt idx="282">
                        <c:v>-1.2800000000000001E-2</c:v>
                      </c:pt>
                      <c:pt idx="283">
                        <c:v>-1.35E-2</c:v>
                      </c:pt>
                      <c:pt idx="284">
                        <c:v>-2.76E-2</c:v>
                      </c:pt>
                      <c:pt idx="285">
                        <c:v>-4.8999999999999998E-3</c:v>
                      </c:pt>
                      <c:pt idx="286">
                        <c:v>-1.1999999999999999E-3</c:v>
                      </c:pt>
                      <c:pt idx="287">
                        <c:v>-4.3E-3</c:v>
                      </c:pt>
                      <c:pt idx="288">
                        <c:v>3.5000000000000001E-3</c:v>
                      </c:pt>
                      <c:pt idx="289">
                        <c:v>4.8999999999999998E-3</c:v>
                      </c:pt>
                      <c:pt idx="290">
                        <c:v>4.4000000000000003E-3</c:v>
                      </c:pt>
                      <c:pt idx="291">
                        <c:v>1.1999999999999999E-3</c:v>
                      </c:pt>
                      <c:pt idx="292">
                        <c:v>-3.2000000000000002E-3</c:v>
                      </c:pt>
                      <c:pt idx="293">
                        <c:v>1.8E-3</c:v>
                      </c:pt>
                      <c:pt idx="294">
                        <c:v>3.2000000000000002E-3</c:v>
                      </c:pt>
                      <c:pt idx="295">
                        <c:v>0</c:v>
                      </c:pt>
                      <c:pt idx="296">
                        <c:v>5.3E-3</c:v>
                      </c:pt>
                      <c:pt idx="297">
                        <c:v>9.1000000000000004E-3</c:v>
                      </c:pt>
                      <c:pt idx="298">
                        <c:v>8.6E-3</c:v>
                      </c:pt>
                      <c:pt idx="299">
                        <c:v>5.5999999999999999E-3</c:v>
                      </c:pt>
                      <c:pt idx="300">
                        <c:v>3.8999999999999998E-3</c:v>
                      </c:pt>
                      <c:pt idx="301">
                        <c:v>7.4999999999999997E-3</c:v>
                      </c:pt>
                      <c:pt idx="302">
                        <c:v>4.4999999999999997E-3</c:v>
                      </c:pt>
                      <c:pt idx="303">
                        <c:v>-2.7000000000000001E-3</c:v>
                      </c:pt>
                      <c:pt idx="304">
                        <c:v>-7.1000000000000004E-3</c:v>
                      </c:pt>
                      <c:pt idx="305">
                        <c:v>-2.7000000000000001E-3</c:v>
                      </c:pt>
                      <c:pt idx="306">
                        <c:v>4.7999999999999996E-3</c:v>
                      </c:pt>
                      <c:pt idx="307">
                        <c:v>1.4200000000000001E-2</c:v>
                      </c:pt>
                      <c:pt idx="308">
                        <c:v>1.4200000000000001E-2</c:v>
                      </c:pt>
                      <c:pt idx="309">
                        <c:v>1.4999999999999999E-2</c:v>
                      </c:pt>
                      <c:pt idx="310">
                        <c:v>2.1600000000000001E-2</c:v>
                      </c:pt>
                      <c:pt idx="311">
                        <c:v>9.2999999999999992E-3</c:v>
                      </c:pt>
                      <c:pt idx="312">
                        <c:v>5.9999999999999995E-4</c:v>
                      </c:pt>
                      <c:pt idx="313">
                        <c:v>6.4999999999999997E-3</c:v>
                      </c:pt>
                      <c:pt idx="314">
                        <c:v>5.5999999999999999E-3</c:v>
                      </c:pt>
                      <c:pt idx="315">
                        <c:v>-2.07E-2</c:v>
                      </c:pt>
                      <c:pt idx="316">
                        <c:v>-2.2499999999999999E-2</c:v>
                      </c:pt>
                      <c:pt idx="317">
                        <c:v>-1.17E-2</c:v>
                      </c:pt>
                      <c:pt idx="318">
                        <c:v>-2.3999999999999998E-3</c:v>
                      </c:pt>
                      <c:pt idx="319">
                        <c:v>7.9000000000000008E-3</c:v>
                      </c:pt>
                      <c:pt idx="320">
                        <c:v>1.29E-2</c:v>
                      </c:pt>
                      <c:pt idx="321">
                        <c:v>1.8800000000000001E-2</c:v>
                      </c:pt>
                      <c:pt idx="322">
                        <c:v>1.15E-2</c:v>
                      </c:pt>
                      <c:pt idx="323">
                        <c:v>6.1000000000000004E-3</c:v>
                      </c:pt>
                      <c:pt idx="324">
                        <c:v>6.1000000000000004E-3</c:v>
                      </c:pt>
                      <c:pt idx="325">
                        <c:v>-5.9999999999999995E-4</c:v>
                      </c:pt>
                      <c:pt idx="326">
                        <c:v>-1.11E-2</c:v>
                      </c:pt>
                      <c:pt idx="327">
                        <c:v>-6.0000000000000001E-3</c:v>
                      </c:pt>
                      <c:pt idx="328">
                        <c:v>3.0000000000000001E-3</c:v>
                      </c:pt>
                      <c:pt idx="329">
                        <c:v>4.1999999999999997E-3</c:v>
                      </c:pt>
                      <c:pt idx="330">
                        <c:v>5.1999999999999998E-3</c:v>
                      </c:pt>
                      <c:pt idx="331">
                        <c:v>1.01E-2</c:v>
                      </c:pt>
                      <c:pt idx="332">
                        <c:v>2.0999999999999999E-3</c:v>
                      </c:pt>
                      <c:pt idx="333">
                        <c:v>0</c:v>
                      </c:pt>
                      <c:pt idx="334">
                        <c:v>6.4000000000000003E-3</c:v>
                      </c:pt>
                      <c:pt idx="335">
                        <c:v>5.4999999999999997E-3</c:v>
                      </c:pt>
                      <c:pt idx="336">
                        <c:v>3.3999999999999998E-3</c:v>
                      </c:pt>
                      <c:pt idx="337">
                        <c:v>7.7000000000000002E-3</c:v>
                      </c:pt>
                      <c:pt idx="338">
                        <c:v>5.1999999999999998E-3</c:v>
                      </c:pt>
                      <c:pt idx="339">
                        <c:v>-1.1999999999999999E-3</c:v>
                      </c:pt>
                      <c:pt idx="340">
                        <c:v>1.8499999999999999E-2</c:v>
                      </c:pt>
                      <c:pt idx="341">
                        <c:v>1.1599999999999999E-2</c:v>
                      </c:pt>
                      <c:pt idx="342">
                        <c:v>-2.8E-3</c:v>
                      </c:pt>
                      <c:pt idx="343">
                        <c:v>1.23E-2</c:v>
                      </c:pt>
                      <c:pt idx="344">
                        <c:v>1.9199999999999998E-2</c:v>
                      </c:pt>
                      <c:pt idx="345">
                        <c:v>3.8E-3</c:v>
                      </c:pt>
                      <c:pt idx="346">
                        <c:v>-2.3099999999999999E-2</c:v>
                      </c:pt>
                      <c:pt idx="347">
                        <c:v>-1.7500000000000002E-2</c:v>
                      </c:pt>
                      <c:pt idx="348">
                        <c:v>1.6500000000000001E-2</c:v>
                      </c:pt>
                      <c:pt idx="349">
                        <c:v>1.26E-2</c:v>
                      </c:pt>
                      <c:pt idx="350">
                        <c:v>5.9999999999999995E-4</c:v>
                      </c:pt>
                      <c:pt idx="351">
                        <c:v>6.4000000000000003E-3</c:v>
                      </c:pt>
                      <c:pt idx="352">
                        <c:v>2.5000000000000001E-3</c:v>
                      </c:pt>
                      <c:pt idx="353">
                        <c:v>6.7000000000000002E-3</c:v>
                      </c:pt>
                      <c:pt idx="354">
                        <c:v>-3.5000000000000001E-3</c:v>
                      </c:pt>
                      <c:pt idx="355">
                        <c:v>2.8999999999999998E-3</c:v>
                      </c:pt>
                      <c:pt idx="356">
                        <c:v>1.7100000000000001E-2</c:v>
                      </c:pt>
                      <c:pt idx="357">
                        <c:v>6.1000000000000004E-3</c:v>
                      </c:pt>
                      <c:pt idx="358">
                        <c:v>-2.8999999999999998E-3</c:v>
                      </c:pt>
                      <c:pt idx="359">
                        <c:v>-8.6E-3</c:v>
                      </c:pt>
                      <c:pt idx="360">
                        <c:v>1.77E-2</c:v>
                      </c:pt>
                      <c:pt idx="361">
                        <c:v>2.06E-2</c:v>
                      </c:pt>
                      <c:pt idx="362">
                        <c:v>2.9999999999999997E-4</c:v>
                      </c:pt>
                      <c:pt idx="363">
                        <c:v>7.1999999999999998E-3</c:v>
                      </c:pt>
                      <c:pt idx="364">
                        <c:v>2.9999999999999997E-4</c:v>
                      </c:pt>
                      <c:pt idx="365">
                        <c:v>-5.5999999999999999E-3</c:v>
                      </c:pt>
                      <c:pt idx="366">
                        <c:v>-2.5999999999999999E-3</c:v>
                      </c:pt>
                      <c:pt idx="367">
                        <c:v>3.0000000000000001E-3</c:v>
                      </c:pt>
                      <c:pt idx="368">
                        <c:v>1.52E-2</c:v>
                      </c:pt>
                      <c:pt idx="369">
                        <c:v>7.3000000000000001E-3</c:v>
                      </c:pt>
                      <c:pt idx="370">
                        <c:v>2.41E-2</c:v>
                      </c:pt>
                      <c:pt idx="371">
                        <c:v>1.6500000000000001E-2</c:v>
                      </c:pt>
                      <c:pt idx="372">
                        <c:v>-9.4000000000000004E-3</c:v>
                      </c:pt>
                      <c:pt idx="373">
                        <c:v>1.2999999999999999E-3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2B3F-437A-A91D-5D4E13BD45B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ESTX50'!$I$1</c15:sqref>
                        </c15:formulaRef>
                      </c:ext>
                    </c:extLst>
                    <c:strCache>
                      <c:ptCount val="1"/>
                      <c:pt idx="0">
                        <c:v>3d Price Move</c:v>
                      </c:pt>
                    </c:strCache>
                  </c:strRef>
                </c:tx>
                <c:spPr>
                  <a:ln w="317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ESTX50'!$I$2:$I$375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3.2199999999999999E-2</c:v>
                      </c:pt>
                      <c:pt idx="1">
                        <c:v>7.4999999999999997E-2</c:v>
                      </c:pt>
                      <c:pt idx="2">
                        <c:v>5.04E-2</c:v>
                      </c:pt>
                      <c:pt idx="3">
                        <c:v>7.0599999999999996E-2</c:v>
                      </c:pt>
                      <c:pt idx="4">
                        <c:v>1.7100000000000001E-2</c:v>
                      </c:pt>
                      <c:pt idx="5">
                        <c:v>1.9400000000000001E-2</c:v>
                      </c:pt>
                      <c:pt idx="6">
                        <c:v>1.7399999999999999E-2</c:v>
                      </c:pt>
                      <c:pt idx="7">
                        <c:v>4.5699999999999998E-2</c:v>
                      </c:pt>
                      <c:pt idx="8">
                        <c:v>4.87E-2</c:v>
                      </c:pt>
                      <c:pt idx="9">
                        <c:v>3.5299999999999998E-2</c:v>
                      </c:pt>
                      <c:pt idx="10">
                        <c:v>7.4999999999999997E-3</c:v>
                      </c:pt>
                      <c:pt idx="11">
                        <c:v>6.9999999999999999E-4</c:v>
                      </c:pt>
                      <c:pt idx="12">
                        <c:v>-4.1000000000000003E-3</c:v>
                      </c:pt>
                      <c:pt idx="13">
                        <c:v>6.6100000000000006E-2</c:v>
                      </c:pt>
                      <c:pt idx="14">
                        <c:v>5.8099999999999999E-2</c:v>
                      </c:pt>
                      <c:pt idx="15">
                        <c:v>4.0500000000000001E-2</c:v>
                      </c:pt>
                      <c:pt idx="16">
                        <c:v>-4.1399999999999999E-2</c:v>
                      </c:pt>
                      <c:pt idx="17">
                        <c:v>-4.5699999999999998E-2</c:v>
                      </c:pt>
                      <c:pt idx="18">
                        <c:v>-3.4599999999999999E-2</c:v>
                      </c:pt>
                      <c:pt idx="19">
                        <c:v>3.8E-3</c:v>
                      </c:pt>
                      <c:pt idx="20">
                        <c:v>1.67E-2</c:v>
                      </c:pt>
                      <c:pt idx="21">
                        <c:v>1.37E-2</c:v>
                      </c:pt>
                      <c:pt idx="22">
                        <c:v>2.69E-2</c:v>
                      </c:pt>
                      <c:pt idx="23">
                        <c:v>-2.3199999999999998E-2</c:v>
                      </c:pt>
                      <c:pt idx="24">
                        <c:v>-1.21E-2</c:v>
                      </c:pt>
                      <c:pt idx="25">
                        <c:v>-6.0699999999999997E-2</c:v>
                      </c:pt>
                      <c:pt idx="26">
                        <c:v>-2.0999999999999999E-3</c:v>
                      </c:pt>
                      <c:pt idx="27">
                        <c:v>1.5800000000000002E-2</c:v>
                      </c:pt>
                      <c:pt idx="28">
                        <c:v>6.9599999999999995E-2</c:v>
                      </c:pt>
                      <c:pt idx="29">
                        <c:v>2.4400000000000002E-2</c:v>
                      </c:pt>
                      <c:pt idx="30">
                        <c:v>1.4999999999999999E-2</c:v>
                      </c:pt>
                      <c:pt idx="31">
                        <c:v>6.1999999999999998E-3</c:v>
                      </c:pt>
                      <c:pt idx="32">
                        <c:v>-1.4999999999999999E-2</c:v>
                      </c:pt>
                      <c:pt idx="33">
                        <c:v>-1.5100000000000001E-2</c:v>
                      </c:pt>
                      <c:pt idx="34">
                        <c:v>-1.0800000000000001E-2</c:v>
                      </c:pt>
                      <c:pt idx="35">
                        <c:v>3.5400000000000001E-2</c:v>
                      </c:pt>
                      <c:pt idx="36">
                        <c:v>-1.46E-2</c:v>
                      </c:pt>
                      <c:pt idx="37">
                        <c:v>-2.4199999999999999E-2</c:v>
                      </c:pt>
                      <c:pt idx="38">
                        <c:v>-3.0099999999999998E-2</c:v>
                      </c:pt>
                      <c:pt idx="39">
                        <c:v>1.0500000000000001E-2</c:v>
                      </c:pt>
                      <c:pt idx="40">
                        <c:v>1.6E-2</c:v>
                      </c:pt>
                      <c:pt idx="41">
                        <c:v>1.1299999999999999E-2</c:v>
                      </c:pt>
                      <c:pt idx="42">
                        <c:v>3.1099999999999999E-2</c:v>
                      </c:pt>
                      <c:pt idx="43">
                        <c:v>6.7199999999999996E-2</c:v>
                      </c:pt>
                      <c:pt idx="44">
                        <c:v>6.7299999999999999E-2</c:v>
                      </c:pt>
                      <c:pt idx="45">
                        <c:v>5.2499999999999998E-2</c:v>
                      </c:pt>
                      <c:pt idx="46">
                        <c:v>-4.1500000000000002E-2</c:v>
                      </c:pt>
                      <c:pt idx="47">
                        <c:v>-2.5399999999999999E-2</c:v>
                      </c:pt>
                      <c:pt idx="48">
                        <c:v>-8.6999999999999994E-3</c:v>
                      </c:pt>
                      <c:pt idx="49">
                        <c:v>-8.9999999999999993E-3</c:v>
                      </c:pt>
                      <c:pt idx="50">
                        <c:v>-3.7000000000000002E-3</c:v>
                      </c:pt>
                      <c:pt idx="51">
                        <c:v>6.7999999999999996E-3</c:v>
                      </c:pt>
                      <c:pt idx="52">
                        <c:v>0.154</c:v>
                      </c:pt>
                      <c:pt idx="53">
                        <c:v>0.10780000000000001</c:v>
                      </c:pt>
                      <c:pt idx="54">
                        <c:v>0.1071</c:v>
                      </c:pt>
                      <c:pt idx="55">
                        <c:v>3.7999999999999999E-2</c:v>
                      </c:pt>
                      <c:pt idx="56">
                        <c:v>2.64E-2</c:v>
                      </c:pt>
                      <c:pt idx="57">
                        <c:v>1.4500000000000001E-2</c:v>
                      </c:pt>
                      <c:pt idx="58">
                        <c:v>-6.3500000000000001E-2</c:v>
                      </c:pt>
                      <c:pt idx="59">
                        <c:v>-1.9099999999999999E-2</c:v>
                      </c:pt>
                      <c:pt idx="60">
                        <c:v>-0.1641</c:v>
                      </c:pt>
                      <c:pt idx="61">
                        <c:v>-0.1246</c:v>
                      </c:pt>
                      <c:pt idx="62">
                        <c:v>-0.1371</c:v>
                      </c:pt>
                      <c:pt idx="63">
                        <c:v>-0.10489999999999999</c:v>
                      </c:pt>
                      <c:pt idx="64">
                        <c:v>-0.13450000000000001</c:v>
                      </c:pt>
                      <c:pt idx="65">
                        <c:v>-0.1278</c:v>
                      </c:pt>
                      <c:pt idx="66">
                        <c:v>-3.61E-2</c:v>
                      </c:pt>
                      <c:pt idx="67">
                        <c:v>8.3999999999999995E-3</c:v>
                      </c:pt>
                      <c:pt idx="68">
                        <c:v>2.93E-2</c:v>
                      </c:pt>
                      <c:pt idx="69">
                        <c:v>-2.98E-2</c:v>
                      </c:pt>
                      <c:pt idx="70">
                        <c:v>-6.5799999999999997E-2</c:v>
                      </c:pt>
                      <c:pt idx="71">
                        <c:v>-7.1999999999999995E-2</c:v>
                      </c:pt>
                      <c:pt idx="72">
                        <c:v>-5.16E-2</c:v>
                      </c:pt>
                      <c:pt idx="73">
                        <c:v>-5.8000000000000003E-2</c:v>
                      </c:pt>
                      <c:pt idx="74">
                        <c:v>-6.88E-2</c:v>
                      </c:pt>
                      <c:pt idx="75">
                        <c:v>-5.5500000000000001E-2</c:v>
                      </c:pt>
                      <c:pt idx="76">
                        <c:v>-9.1000000000000004E-3</c:v>
                      </c:pt>
                      <c:pt idx="77">
                        <c:v>-3.5999999999999999E-3</c:v>
                      </c:pt>
                      <c:pt idx="78">
                        <c:v>5.7000000000000002E-3</c:v>
                      </c:pt>
                      <c:pt idx="79">
                        <c:v>-1.8E-3</c:v>
                      </c:pt>
                      <c:pt idx="80">
                        <c:v>5.0000000000000001E-4</c:v>
                      </c:pt>
                      <c:pt idx="81">
                        <c:v>3.0999999999999999E-3</c:v>
                      </c:pt>
                      <c:pt idx="82">
                        <c:v>1.24E-2</c:v>
                      </c:pt>
                      <c:pt idx="83">
                        <c:v>1.4200000000000001E-2</c:v>
                      </c:pt>
                      <c:pt idx="84">
                        <c:v>6.7999999999999996E-3</c:v>
                      </c:pt>
                      <c:pt idx="85">
                        <c:v>5.0000000000000001E-3</c:v>
                      </c:pt>
                      <c:pt idx="86">
                        <c:v>1.9099999999999999E-2</c:v>
                      </c:pt>
                      <c:pt idx="87">
                        <c:v>3.9699999999999999E-2</c:v>
                      </c:pt>
                      <c:pt idx="88">
                        <c:v>3.5999999999999997E-2</c:v>
                      </c:pt>
                      <c:pt idx="89">
                        <c:v>1.17E-2</c:v>
                      </c:pt>
                      <c:pt idx="90">
                        <c:v>-2.0400000000000001E-2</c:v>
                      </c:pt>
                      <c:pt idx="91">
                        <c:v>-1.89E-2</c:v>
                      </c:pt>
                      <c:pt idx="92">
                        <c:v>2.2000000000000001E-3</c:v>
                      </c:pt>
                      <c:pt idx="93">
                        <c:v>-9.7999999999999997E-3</c:v>
                      </c:pt>
                      <c:pt idx="94">
                        <c:v>-4.7999999999999996E-3</c:v>
                      </c:pt>
                      <c:pt idx="95">
                        <c:v>-2.3400000000000001E-2</c:v>
                      </c:pt>
                      <c:pt idx="96">
                        <c:v>-2.8999999999999998E-3</c:v>
                      </c:pt>
                      <c:pt idx="97">
                        <c:v>-1.66E-2</c:v>
                      </c:pt>
                      <c:pt idx="98">
                        <c:v>-9.4999999999999998E-3</c:v>
                      </c:pt>
                      <c:pt idx="99">
                        <c:v>4.3E-3</c:v>
                      </c:pt>
                      <c:pt idx="100">
                        <c:v>9.1000000000000004E-3</c:v>
                      </c:pt>
                      <c:pt idx="101">
                        <c:v>8.8000000000000005E-3</c:v>
                      </c:pt>
                      <c:pt idx="102">
                        <c:v>-5.0000000000000001E-4</c:v>
                      </c:pt>
                      <c:pt idx="103">
                        <c:v>-6.3E-3</c:v>
                      </c:pt>
                      <c:pt idx="104">
                        <c:v>-5.3E-3</c:v>
                      </c:pt>
                      <c:pt idx="105">
                        <c:v>8.0000000000000004E-4</c:v>
                      </c:pt>
                      <c:pt idx="106">
                        <c:v>8.0000000000000002E-3</c:v>
                      </c:pt>
                      <c:pt idx="107">
                        <c:v>1.15E-2</c:v>
                      </c:pt>
                      <c:pt idx="108">
                        <c:v>1.9E-3</c:v>
                      </c:pt>
                      <c:pt idx="109">
                        <c:v>-8.5000000000000006E-3</c:v>
                      </c:pt>
                      <c:pt idx="110">
                        <c:v>2.7000000000000001E-3</c:v>
                      </c:pt>
                      <c:pt idx="111">
                        <c:v>6.7000000000000002E-3</c:v>
                      </c:pt>
                      <c:pt idx="112">
                        <c:v>1.4200000000000001E-2</c:v>
                      </c:pt>
                      <c:pt idx="113">
                        <c:v>-1.09E-2</c:v>
                      </c:pt>
                      <c:pt idx="114">
                        <c:v>-9.7999999999999997E-3</c:v>
                      </c:pt>
                      <c:pt idx="115">
                        <c:v>-9.7999999999999997E-3</c:v>
                      </c:pt>
                      <c:pt idx="116">
                        <c:v>1.1000000000000001E-3</c:v>
                      </c:pt>
                      <c:pt idx="117">
                        <c:v>0</c:v>
                      </c:pt>
                      <c:pt idx="118">
                        <c:v>1.2999999999999999E-3</c:v>
                      </c:pt>
                      <c:pt idx="119">
                        <c:v>1.0699999999999999E-2</c:v>
                      </c:pt>
                      <c:pt idx="120">
                        <c:v>9.7000000000000003E-3</c:v>
                      </c:pt>
                      <c:pt idx="121">
                        <c:v>6.7000000000000002E-3</c:v>
                      </c:pt>
                      <c:pt idx="122">
                        <c:v>-1.03E-2</c:v>
                      </c:pt>
                      <c:pt idx="123">
                        <c:v>4.0000000000000001E-3</c:v>
                      </c:pt>
                      <c:pt idx="124">
                        <c:v>9.7000000000000003E-3</c:v>
                      </c:pt>
                      <c:pt idx="125">
                        <c:v>2.2499999999999999E-2</c:v>
                      </c:pt>
                      <c:pt idx="126">
                        <c:v>1.6400000000000001E-2</c:v>
                      </c:pt>
                      <c:pt idx="127">
                        <c:v>1.09E-2</c:v>
                      </c:pt>
                      <c:pt idx="128">
                        <c:v>-2.9999999999999997E-4</c:v>
                      </c:pt>
                      <c:pt idx="129">
                        <c:v>4.1000000000000003E-3</c:v>
                      </c:pt>
                      <c:pt idx="130">
                        <c:v>3.5999999999999999E-3</c:v>
                      </c:pt>
                      <c:pt idx="131">
                        <c:v>2.24E-2</c:v>
                      </c:pt>
                      <c:pt idx="132">
                        <c:v>6.8999999999999999E-3</c:v>
                      </c:pt>
                      <c:pt idx="133">
                        <c:v>-1.24E-2</c:v>
                      </c:pt>
                      <c:pt idx="134">
                        <c:v>-2.46E-2</c:v>
                      </c:pt>
                      <c:pt idx="135">
                        <c:v>-2.1299999999999999E-2</c:v>
                      </c:pt>
                      <c:pt idx="136">
                        <c:v>-5.0000000000000001E-4</c:v>
                      </c:pt>
                      <c:pt idx="137">
                        <c:v>-1.2999999999999999E-3</c:v>
                      </c:pt>
                      <c:pt idx="138">
                        <c:v>7.1000000000000004E-3</c:v>
                      </c:pt>
                      <c:pt idx="139">
                        <c:v>6.0000000000000001E-3</c:v>
                      </c:pt>
                      <c:pt idx="140">
                        <c:v>6.1999999999999998E-3</c:v>
                      </c:pt>
                      <c:pt idx="141">
                        <c:v>-3.0000000000000001E-3</c:v>
                      </c:pt>
                      <c:pt idx="142">
                        <c:v>-3.2000000000000002E-3</c:v>
                      </c:pt>
                      <c:pt idx="143">
                        <c:v>-5.8999999999999999E-3</c:v>
                      </c:pt>
                      <c:pt idx="144">
                        <c:v>1.9E-3</c:v>
                      </c:pt>
                      <c:pt idx="145">
                        <c:v>2.9999999999999997E-4</c:v>
                      </c:pt>
                      <c:pt idx="146">
                        <c:v>-1.9E-3</c:v>
                      </c:pt>
                      <c:pt idx="147">
                        <c:v>-2.7000000000000001E-3</c:v>
                      </c:pt>
                      <c:pt idx="148">
                        <c:v>1.1000000000000001E-3</c:v>
                      </c:pt>
                      <c:pt idx="149">
                        <c:v>3.8E-3</c:v>
                      </c:pt>
                      <c:pt idx="150">
                        <c:v>4.1000000000000003E-3</c:v>
                      </c:pt>
                      <c:pt idx="151">
                        <c:v>5.4999999999999997E-3</c:v>
                      </c:pt>
                      <c:pt idx="152">
                        <c:v>1.09E-2</c:v>
                      </c:pt>
                      <c:pt idx="153">
                        <c:v>1.7999999999999999E-2</c:v>
                      </c:pt>
                      <c:pt idx="154">
                        <c:v>1.66E-2</c:v>
                      </c:pt>
                      <c:pt idx="155">
                        <c:v>1.2999999999999999E-2</c:v>
                      </c:pt>
                      <c:pt idx="156">
                        <c:v>8.0000000000000004E-4</c:v>
                      </c:pt>
                      <c:pt idx="157">
                        <c:v>-3.3E-3</c:v>
                      </c:pt>
                      <c:pt idx="158">
                        <c:v>-1.1000000000000001E-3</c:v>
                      </c:pt>
                      <c:pt idx="159">
                        <c:v>0</c:v>
                      </c:pt>
                      <c:pt idx="160">
                        <c:v>6.4000000000000003E-3</c:v>
                      </c:pt>
                      <c:pt idx="161">
                        <c:v>5.7999999999999996E-3</c:v>
                      </c:pt>
                      <c:pt idx="162">
                        <c:v>5.3E-3</c:v>
                      </c:pt>
                      <c:pt idx="163">
                        <c:v>7.3000000000000001E-3</c:v>
                      </c:pt>
                      <c:pt idx="164">
                        <c:v>1.4E-3</c:v>
                      </c:pt>
                      <c:pt idx="165">
                        <c:v>-2.9999999999999997E-4</c:v>
                      </c:pt>
                      <c:pt idx="166">
                        <c:v>-5.5999999999999999E-3</c:v>
                      </c:pt>
                      <c:pt idx="167">
                        <c:v>1.24E-2</c:v>
                      </c:pt>
                      <c:pt idx="168">
                        <c:v>1.04E-2</c:v>
                      </c:pt>
                      <c:pt idx="169">
                        <c:v>3.0700000000000002E-2</c:v>
                      </c:pt>
                      <c:pt idx="170">
                        <c:v>2.81E-2</c:v>
                      </c:pt>
                      <c:pt idx="171">
                        <c:v>3.8199999999999998E-2</c:v>
                      </c:pt>
                      <c:pt idx="172">
                        <c:v>8.6999999999999994E-3</c:v>
                      </c:pt>
                      <c:pt idx="173">
                        <c:v>5.4999999999999997E-3</c:v>
                      </c:pt>
                      <c:pt idx="174">
                        <c:v>5.5999999999999999E-3</c:v>
                      </c:pt>
                      <c:pt idx="175">
                        <c:v>1.38E-2</c:v>
                      </c:pt>
                      <c:pt idx="176">
                        <c:v>-2.3900000000000001E-2</c:v>
                      </c:pt>
                      <c:pt idx="177">
                        <c:v>-4.19E-2</c:v>
                      </c:pt>
                      <c:pt idx="178">
                        <c:v>-3.4599999999999999E-2</c:v>
                      </c:pt>
                      <c:pt idx="179">
                        <c:v>-1.4E-3</c:v>
                      </c:pt>
                      <c:pt idx="180">
                        <c:v>1.77E-2</c:v>
                      </c:pt>
                      <c:pt idx="181">
                        <c:v>3.3999999999999998E-3</c:v>
                      </c:pt>
                      <c:pt idx="182">
                        <c:v>-2E-3</c:v>
                      </c:pt>
                      <c:pt idx="183">
                        <c:v>-1.72E-2</c:v>
                      </c:pt>
                      <c:pt idx="184">
                        <c:v>-5.1000000000000004E-3</c:v>
                      </c:pt>
                      <c:pt idx="185">
                        <c:v>2E-3</c:v>
                      </c:pt>
                      <c:pt idx="186">
                        <c:v>1.23E-2</c:v>
                      </c:pt>
                      <c:pt idx="187">
                        <c:v>7.4000000000000003E-3</c:v>
                      </c:pt>
                      <c:pt idx="188">
                        <c:v>-5.8999999999999999E-3</c:v>
                      </c:pt>
                      <c:pt idx="189">
                        <c:v>-5.4000000000000003E-3</c:v>
                      </c:pt>
                      <c:pt idx="190">
                        <c:v>3.7000000000000002E-3</c:v>
                      </c:pt>
                      <c:pt idx="191">
                        <c:v>1.5699999999999999E-2</c:v>
                      </c:pt>
                      <c:pt idx="192">
                        <c:v>1.37E-2</c:v>
                      </c:pt>
                      <c:pt idx="193">
                        <c:v>6.3E-3</c:v>
                      </c:pt>
                      <c:pt idx="194">
                        <c:v>4.8999999999999998E-3</c:v>
                      </c:pt>
                      <c:pt idx="195">
                        <c:v>1.2800000000000001E-2</c:v>
                      </c:pt>
                      <c:pt idx="196">
                        <c:v>2.2599999999999999E-2</c:v>
                      </c:pt>
                      <c:pt idx="197">
                        <c:v>1.52E-2</c:v>
                      </c:pt>
                      <c:pt idx="198">
                        <c:v>8.8000000000000005E-3</c:v>
                      </c:pt>
                      <c:pt idx="199">
                        <c:v>8.9999999999999998E-4</c:v>
                      </c:pt>
                      <c:pt idx="200">
                        <c:v>1.9E-2</c:v>
                      </c:pt>
                      <c:pt idx="201">
                        <c:v>1.7299999999999999E-2</c:v>
                      </c:pt>
                      <c:pt idx="202">
                        <c:v>1.9099999999999999E-2</c:v>
                      </c:pt>
                      <c:pt idx="203">
                        <c:v>7.7999999999999996E-3</c:v>
                      </c:pt>
                      <c:pt idx="204">
                        <c:v>-1.5E-3</c:v>
                      </c:pt>
                      <c:pt idx="205">
                        <c:v>-1.24E-2</c:v>
                      </c:pt>
                      <c:pt idx="206">
                        <c:v>-1.8E-3</c:v>
                      </c:pt>
                      <c:pt idx="207">
                        <c:v>-2.9999999999999997E-4</c:v>
                      </c:pt>
                      <c:pt idx="208">
                        <c:v>1.9199999999999998E-2</c:v>
                      </c:pt>
                      <c:pt idx="209">
                        <c:v>1.9800000000000002E-2</c:v>
                      </c:pt>
                      <c:pt idx="210">
                        <c:v>2.6200000000000001E-2</c:v>
                      </c:pt>
                      <c:pt idx="211">
                        <c:v>-1.01E-2</c:v>
                      </c:pt>
                      <c:pt idx="212">
                        <c:v>-1.32E-2</c:v>
                      </c:pt>
                      <c:pt idx="213">
                        <c:v>-1.26E-2</c:v>
                      </c:pt>
                      <c:pt idx="214">
                        <c:v>2.9999999999999997E-4</c:v>
                      </c:pt>
                      <c:pt idx="215">
                        <c:v>7.3000000000000001E-3</c:v>
                      </c:pt>
                      <c:pt idx="216">
                        <c:v>9.7000000000000003E-3</c:v>
                      </c:pt>
                      <c:pt idx="217">
                        <c:v>1.4500000000000001E-2</c:v>
                      </c:pt>
                      <c:pt idx="218">
                        <c:v>-2.2499999999999999E-2</c:v>
                      </c:pt>
                      <c:pt idx="219">
                        <c:v>-5.4600000000000003E-2</c:v>
                      </c:pt>
                      <c:pt idx="220">
                        <c:v>-4.3900000000000002E-2</c:v>
                      </c:pt>
                      <c:pt idx="221">
                        <c:v>-2.3699999999999999E-2</c:v>
                      </c:pt>
                      <c:pt idx="222">
                        <c:v>-1.2200000000000001E-2</c:v>
                      </c:pt>
                      <c:pt idx="223">
                        <c:v>-1.6799999999999999E-2</c:v>
                      </c:pt>
                      <c:pt idx="224">
                        <c:v>-1.4200000000000001E-2</c:v>
                      </c:pt>
                      <c:pt idx="225">
                        <c:v>-1.1000000000000001E-3</c:v>
                      </c:pt>
                      <c:pt idx="226">
                        <c:v>-2.8E-3</c:v>
                      </c:pt>
                      <c:pt idx="227">
                        <c:v>7.7999999999999996E-3</c:v>
                      </c:pt>
                      <c:pt idx="228">
                        <c:v>1.6400000000000001E-2</c:v>
                      </c:pt>
                      <c:pt idx="229">
                        <c:v>1.52E-2</c:v>
                      </c:pt>
                      <c:pt idx="230">
                        <c:v>-3.3999999999999998E-3</c:v>
                      </c:pt>
                      <c:pt idx="231">
                        <c:v>-1.17E-2</c:v>
                      </c:pt>
                      <c:pt idx="232">
                        <c:v>-6.3E-3</c:v>
                      </c:pt>
                      <c:pt idx="233">
                        <c:v>1.4E-3</c:v>
                      </c:pt>
                      <c:pt idx="234">
                        <c:v>6.3E-3</c:v>
                      </c:pt>
                      <c:pt idx="235">
                        <c:v>1.6999999999999999E-3</c:v>
                      </c:pt>
                      <c:pt idx="236">
                        <c:v>-3.3999999999999998E-3</c:v>
                      </c:pt>
                      <c:pt idx="237">
                        <c:v>-7.4000000000000003E-3</c:v>
                      </c:pt>
                      <c:pt idx="238">
                        <c:v>-6.4999999999999997E-3</c:v>
                      </c:pt>
                      <c:pt idx="239">
                        <c:v>-9.2999999999999992E-3</c:v>
                      </c:pt>
                      <c:pt idx="240">
                        <c:v>-3.7000000000000002E-3</c:v>
                      </c:pt>
                      <c:pt idx="241">
                        <c:v>5.1000000000000004E-3</c:v>
                      </c:pt>
                      <c:pt idx="242">
                        <c:v>1.38E-2</c:v>
                      </c:pt>
                      <c:pt idx="243">
                        <c:v>1.8200000000000001E-2</c:v>
                      </c:pt>
                      <c:pt idx="244">
                        <c:v>1.9199999999999998E-2</c:v>
                      </c:pt>
                      <c:pt idx="245">
                        <c:v>1.6299999999999999E-2</c:v>
                      </c:pt>
                      <c:pt idx="246">
                        <c:v>8.3999999999999995E-3</c:v>
                      </c:pt>
                      <c:pt idx="247">
                        <c:v>-2.3E-3</c:v>
                      </c:pt>
                      <c:pt idx="248">
                        <c:v>-5.1999999999999998E-3</c:v>
                      </c:pt>
                      <c:pt idx="249">
                        <c:v>-6.6E-3</c:v>
                      </c:pt>
                      <c:pt idx="250">
                        <c:v>-5.9999999999999995E-4</c:v>
                      </c:pt>
                      <c:pt idx="251">
                        <c:v>6.1000000000000004E-3</c:v>
                      </c:pt>
                      <c:pt idx="252">
                        <c:v>2.4799999999999999E-2</c:v>
                      </c:pt>
                      <c:pt idx="253">
                        <c:v>2.3099999999999999E-2</c:v>
                      </c:pt>
                      <c:pt idx="254">
                        <c:v>2.01E-2</c:v>
                      </c:pt>
                      <c:pt idx="255">
                        <c:v>2.9999999999999997E-4</c:v>
                      </c:pt>
                      <c:pt idx="256">
                        <c:v>-7.6E-3</c:v>
                      </c:pt>
                      <c:pt idx="257">
                        <c:v>1.1999999999999999E-3</c:v>
                      </c:pt>
                      <c:pt idx="258">
                        <c:v>4.1999999999999997E-3</c:v>
                      </c:pt>
                      <c:pt idx="259">
                        <c:v>2.1299999999999999E-2</c:v>
                      </c:pt>
                      <c:pt idx="260">
                        <c:v>1.47E-2</c:v>
                      </c:pt>
                      <c:pt idx="261">
                        <c:v>1.14E-2</c:v>
                      </c:pt>
                      <c:pt idx="262">
                        <c:v>1.2200000000000001E-2</c:v>
                      </c:pt>
                      <c:pt idx="263">
                        <c:v>1.8599999999999998E-2</c:v>
                      </c:pt>
                      <c:pt idx="264">
                        <c:v>6.3E-3</c:v>
                      </c:pt>
                      <c:pt idx="265">
                        <c:v>8.9999999999999998E-4</c:v>
                      </c:pt>
                      <c:pt idx="266">
                        <c:v>-1.89E-2</c:v>
                      </c:pt>
                      <c:pt idx="267">
                        <c:v>-1.1599999999999999E-2</c:v>
                      </c:pt>
                      <c:pt idx="268">
                        <c:v>-1.41E-2</c:v>
                      </c:pt>
                      <c:pt idx="269">
                        <c:v>6.8999999999999999E-3</c:v>
                      </c:pt>
                      <c:pt idx="270">
                        <c:v>-5.3E-3</c:v>
                      </c:pt>
                      <c:pt idx="271">
                        <c:v>-9.1999999999999998E-3</c:v>
                      </c:pt>
                      <c:pt idx="272">
                        <c:v>-8.9999999999999993E-3</c:v>
                      </c:pt>
                      <c:pt idx="273">
                        <c:v>-8.8000000000000005E-3</c:v>
                      </c:pt>
                      <c:pt idx="274">
                        <c:v>-1.17E-2</c:v>
                      </c:pt>
                      <c:pt idx="275">
                        <c:v>-1.5E-3</c:v>
                      </c:pt>
                      <c:pt idx="276">
                        <c:v>2.2599999999999999E-2</c:v>
                      </c:pt>
                      <c:pt idx="277">
                        <c:v>3.6499999999999998E-2</c:v>
                      </c:pt>
                      <c:pt idx="278">
                        <c:v>5.7000000000000002E-3</c:v>
                      </c:pt>
                      <c:pt idx="279">
                        <c:v>4.4999999999999997E-3</c:v>
                      </c:pt>
                      <c:pt idx="280">
                        <c:v>-2.6100000000000002E-2</c:v>
                      </c:pt>
                      <c:pt idx="281">
                        <c:v>-6.6E-3</c:v>
                      </c:pt>
                      <c:pt idx="282">
                        <c:v>-3.2199999999999999E-2</c:v>
                      </c:pt>
                      <c:pt idx="283">
                        <c:v>-2.1499999999999998E-2</c:v>
                      </c:pt>
                      <c:pt idx="284">
                        <c:v>-2.4400000000000002E-2</c:v>
                      </c:pt>
                      <c:pt idx="285">
                        <c:v>-9.2999999999999992E-3</c:v>
                      </c:pt>
                      <c:pt idx="286">
                        <c:v>-1.1999999999999999E-3</c:v>
                      </c:pt>
                      <c:pt idx="287">
                        <c:v>-8.9999999999999998E-4</c:v>
                      </c:pt>
                      <c:pt idx="288">
                        <c:v>4.8999999999999998E-3</c:v>
                      </c:pt>
                      <c:pt idx="289">
                        <c:v>7.9000000000000008E-3</c:v>
                      </c:pt>
                      <c:pt idx="290">
                        <c:v>2.5999999999999999E-3</c:v>
                      </c:pt>
                      <c:pt idx="291">
                        <c:v>-2.9999999999999997E-4</c:v>
                      </c:pt>
                      <c:pt idx="292">
                        <c:v>0</c:v>
                      </c:pt>
                      <c:pt idx="293">
                        <c:v>1.8E-3</c:v>
                      </c:pt>
                      <c:pt idx="294">
                        <c:v>3.2000000000000002E-3</c:v>
                      </c:pt>
                      <c:pt idx="295">
                        <c:v>5.3E-3</c:v>
                      </c:pt>
                      <c:pt idx="296">
                        <c:v>9.1000000000000004E-3</c:v>
                      </c:pt>
                      <c:pt idx="297">
                        <c:v>1.3899999999999999E-2</c:v>
                      </c:pt>
                      <c:pt idx="298">
                        <c:v>9.4999999999999998E-3</c:v>
                      </c:pt>
                      <c:pt idx="299">
                        <c:v>8.6E-3</c:v>
                      </c:pt>
                      <c:pt idx="300">
                        <c:v>8.3999999999999995E-3</c:v>
                      </c:pt>
                      <c:pt idx="301">
                        <c:v>7.4999999999999997E-3</c:v>
                      </c:pt>
                      <c:pt idx="302">
                        <c:v>1.8E-3</c:v>
                      </c:pt>
                      <c:pt idx="303">
                        <c:v>-7.1000000000000004E-3</c:v>
                      </c:pt>
                      <c:pt idx="304">
                        <c:v>-5.3E-3</c:v>
                      </c:pt>
                      <c:pt idx="305">
                        <c:v>2.9999999999999997E-4</c:v>
                      </c:pt>
                      <c:pt idx="306">
                        <c:v>1.6E-2</c:v>
                      </c:pt>
                      <c:pt idx="307">
                        <c:v>1.72E-2</c:v>
                      </c:pt>
                      <c:pt idx="308">
                        <c:v>2.63E-2</c:v>
                      </c:pt>
                      <c:pt idx="309">
                        <c:v>2.47E-2</c:v>
                      </c:pt>
                      <c:pt idx="310">
                        <c:v>2.1299999999999999E-2</c:v>
                      </c:pt>
                      <c:pt idx="311">
                        <c:v>1.0200000000000001E-2</c:v>
                      </c:pt>
                      <c:pt idx="312">
                        <c:v>6.1999999999999998E-3</c:v>
                      </c:pt>
                      <c:pt idx="313">
                        <c:v>6.4999999999999997E-3</c:v>
                      </c:pt>
                      <c:pt idx="314">
                        <c:v>-1.52E-2</c:v>
                      </c:pt>
                      <c:pt idx="315">
                        <c:v>-2.2499999999999999E-2</c:v>
                      </c:pt>
                      <c:pt idx="316">
                        <c:v>-3.2199999999999999E-2</c:v>
                      </c:pt>
                      <c:pt idx="317">
                        <c:v>-4.1999999999999997E-3</c:v>
                      </c:pt>
                      <c:pt idx="318">
                        <c:v>-2.0999999999999999E-3</c:v>
                      </c:pt>
                      <c:pt idx="319">
                        <c:v>2.0500000000000001E-2</c:v>
                      </c:pt>
                      <c:pt idx="320">
                        <c:v>1.9800000000000002E-2</c:v>
                      </c:pt>
                      <c:pt idx="321">
                        <c:v>2.3699999999999999E-2</c:v>
                      </c:pt>
                      <c:pt idx="322">
                        <c:v>1.2699999999999999E-2</c:v>
                      </c:pt>
                      <c:pt idx="323">
                        <c:v>1.09E-2</c:v>
                      </c:pt>
                      <c:pt idx="324">
                        <c:v>5.9999999999999995E-4</c:v>
                      </c:pt>
                      <c:pt idx="325">
                        <c:v>-6.3E-3</c:v>
                      </c:pt>
                      <c:pt idx="326">
                        <c:v>-1.14E-2</c:v>
                      </c:pt>
                      <c:pt idx="327">
                        <c:v>-2.7000000000000001E-3</c:v>
                      </c:pt>
                      <c:pt idx="328">
                        <c:v>3.8999999999999998E-3</c:v>
                      </c:pt>
                      <c:pt idx="329">
                        <c:v>8.5000000000000006E-3</c:v>
                      </c:pt>
                      <c:pt idx="330">
                        <c:v>1.0999999999999999E-2</c:v>
                      </c:pt>
                      <c:pt idx="331">
                        <c:v>6.4000000000000003E-3</c:v>
                      </c:pt>
                      <c:pt idx="332">
                        <c:v>5.7999999999999996E-3</c:v>
                      </c:pt>
                      <c:pt idx="333">
                        <c:v>2.8E-3</c:v>
                      </c:pt>
                      <c:pt idx="334">
                        <c:v>9.1999999999999998E-3</c:v>
                      </c:pt>
                      <c:pt idx="335">
                        <c:v>6.1000000000000004E-3</c:v>
                      </c:pt>
                      <c:pt idx="336">
                        <c:v>1.0500000000000001E-2</c:v>
                      </c:pt>
                      <c:pt idx="337">
                        <c:v>5.8999999999999999E-3</c:v>
                      </c:pt>
                      <c:pt idx="338">
                        <c:v>5.8999999999999999E-3</c:v>
                      </c:pt>
                      <c:pt idx="339">
                        <c:v>1.67E-2</c:v>
                      </c:pt>
                      <c:pt idx="340">
                        <c:v>1.2200000000000001E-2</c:v>
                      </c:pt>
                      <c:pt idx="341">
                        <c:v>1.4999999999999999E-2</c:v>
                      </c:pt>
                      <c:pt idx="342">
                        <c:v>6.0000000000000001E-3</c:v>
                      </c:pt>
                      <c:pt idx="343">
                        <c:v>2.2700000000000001E-2</c:v>
                      </c:pt>
                      <c:pt idx="344">
                        <c:v>1.2699999999999999E-2</c:v>
                      </c:pt>
                      <c:pt idx="345">
                        <c:v>-1.3100000000000001E-2</c:v>
                      </c:pt>
                      <c:pt idx="346">
                        <c:v>-2.3699999999999999E-2</c:v>
                      </c:pt>
                      <c:pt idx="347">
                        <c:v>-5.9999999999999995E-4</c:v>
                      </c:pt>
                      <c:pt idx="348">
                        <c:v>1.2E-2</c:v>
                      </c:pt>
                      <c:pt idx="349">
                        <c:v>1.78E-2</c:v>
                      </c:pt>
                      <c:pt idx="350">
                        <c:v>1.9E-3</c:v>
                      </c:pt>
                      <c:pt idx="351">
                        <c:v>7.6E-3</c:v>
                      </c:pt>
                      <c:pt idx="352">
                        <c:v>8.0000000000000002E-3</c:v>
                      </c:pt>
                      <c:pt idx="353">
                        <c:v>-2.2000000000000001E-3</c:v>
                      </c:pt>
                      <c:pt idx="354">
                        <c:v>8.3000000000000001E-3</c:v>
                      </c:pt>
                      <c:pt idx="355">
                        <c:v>8.0999999999999996E-3</c:v>
                      </c:pt>
                      <c:pt idx="356">
                        <c:v>1.8100000000000002E-2</c:v>
                      </c:pt>
                      <c:pt idx="357">
                        <c:v>2.3E-3</c:v>
                      </c:pt>
                      <c:pt idx="358">
                        <c:v>-7.7000000000000002E-3</c:v>
                      </c:pt>
                      <c:pt idx="359">
                        <c:v>1.37E-2</c:v>
                      </c:pt>
                      <c:pt idx="360">
                        <c:v>1.5699999999999999E-2</c:v>
                      </c:pt>
                      <c:pt idx="361">
                        <c:v>2.29E-2</c:v>
                      </c:pt>
                      <c:pt idx="362">
                        <c:v>5.3E-3</c:v>
                      </c:pt>
                      <c:pt idx="363">
                        <c:v>2.5999999999999999E-3</c:v>
                      </c:pt>
                      <c:pt idx="364">
                        <c:v>-6.9999999999999999E-4</c:v>
                      </c:pt>
                      <c:pt idx="365">
                        <c:v>-7.1999999999999998E-3</c:v>
                      </c:pt>
                      <c:pt idx="366">
                        <c:v>2E-3</c:v>
                      </c:pt>
                      <c:pt idx="367">
                        <c:v>1.3599999999999999E-2</c:v>
                      </c:pt>
                      <c:pt idx="368">
                        <c:v>1.1900000000000001E-2</c:v>
                      </c:pt>
                      <c:pt idx="369">
                        <c:v>3.5000000000000003E-2</c:v>
                      </c:pt>
                      <c:pt idx="370">
                        <c:v>1.3100000000000001E-2</c:v>
                      </c:pt>
                      <c:pt idx="371">
                        <c:v>1.78E-2</c:v>
                      </c:pt>
                      <c:pt idx="372">
                        <c:v>-9.4000000000000004E-3</c:v>
                      </c:pt>
                      <c:pt idx="373">
                        <c:v>1.2999999999999999E-3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2B3F-437A-A91D-5D4E13BD45B5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ESTX50'!$J$1</c15:sqref>
                        </c15:formulaRef>
                      </c:ext>
                    </c:extLst>
                    <c:strCache>
                      <c:ptCount val="1"/>
                      <c:pt idx="0">
                        <c:v>MM Coverage</c:v>
                      </c:pt>
                    </c:strCache>
                  </c:strRef>
                </c:tx>
                <c:spPr>
                  <a:ln w="317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ESTX50'!$J$2:$J$375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0.17810000000000001</c:v>
                      </c:pt>
                      <c:pt idx="1">
                        <c:v>0.17760000000000001</c:v>
                      </c:pt>
                      <c:pt idx="2">
                        <c:v>0.1759</c:v>
                      </c:pt>
                      <c:pt idx="3">
                        <c:v>0.17699999999999999</c:v>
                      </c:pt>
                      <c:pt idx="4">
                        <c:v>0.1777</c:v>
                      </c:pt>
                      <c:pt idx="5">
                        <c:v>0.17860000000000001</c:v>
                      </c:pt>
                      <c:pt idx="6">
                        <c:v>0.17860000000000001</c:v>
                      </c:pt>
                      <c:pt idx="7">
                        <c:v>0.17799999999999999</c:v>
                      </c:pt>
                      <c:pt idx="8">
                        <c:v>0.17829999999999999</c:v>
                      </c:pt>
                      <c:pt idx="9">
                        <c:v>0.17949999999999999</c:v>
                      </c:pt>
                      <c:pt idx="10">
                        <c:v>0.1804</c:v>
                      </c:pt>
                      <c:pt idx="11">
                        <c:v>0.18160000000000001</c:v>
                      </c:pt>
                      <c:pt idx="12">
                        <c:v>0.1802</c:v>
                      </c:pt>
                      <c:pt idx="13">
                        <c:v>0.1789</c:v>
                      </c:pt>
                      <c:pt idx="14">
                        <c:v>0.17899999999999999</c:v>
                      </c:pt>
                      <c:pt idx="15">
                        <c:v>0.1794</c:v>
                      </c:pt>
                      <c:pt idx="16">
                        <c:v>0.17929999999999999</c:v>
                      </c:pt>
                      <c:pt idx="17">
                        <c:v>0.1799</c:v>
                      </c:pt>
                      <c:pt idx="18">
                        <c:v>0.18099999999999999</c:v>
                      </c:pt>
                      <c:pt idx="19">
                        <c:v>0.18179999999999999</c:v>
                      </c:pt>
                      <c:pt idx="20">
                        <c:v>0.18279999999999999</c:v>
                      </c:pt>
                      <c:pt idx="21">
                        <c:v>0.1835</c:v>
                      </c:pt>
                      <c:pt idx="22">
                        <c:v>0.18429999999999999</c:v>
                      </c:pt>
                      <c:pt idx="23">
                        <c:v>0.18479999999999999</c:v>
                      </c:pt>
                      <c:pt idx="24">
                        <c:v>0.18540000000000001</c:v>
                      </c:pt>
                      <c:pt idx="25">
                        <c:v>0.18609999999999999</c:v>
                      </c:pt>
                      <c:pt idx="26">
                        <c:v>0.18609999999999999</c:v>
                      </c:pt>
                      <c:pt idx="27">
                        <c:v>0.18440000000000001</c:v>
                      </c:pt>
                      <c:pt idx="28">
                        <c:v>0.1852</c:v>
                      </c:pt>
                      <c:pt idx="29">
                        <c:v>0.186</c:v>
                      </c:pt>
                      <c:pt idx="30">
                        <c:v>0.18709999999999999</c:v>
                      </c:pt>
                      <c:pt idx="31">
                        <c:v>0.1883</c:v>
                      </c:pt>
                      <c:pt idx="32">
                        <c:v>0.18920000000000001</c:v>
                      </c:pt>
                      <c:pt idx="33">
                        <c:v>0.19040000000000001</c:v>
                      </c:pt>
                      <c:pt idx="34">
                        <c:v>0.19089999999999999</c:v>
                      </c:pt>
                      <c:pt idx="35">
                        <c:v>0.1918</c:v>
                      </c:pt>
                      <c:pt idx="36">
                        <c:v>0.19289999999999999</c:v>
                      </c:pt>
                      <c:pt idx="37">
                        <c:v>0.19409999999999999</c:v>
                      </c:pt>
                      <c:pt idx="38">
                        <c:v>0.19470000000000001</c:v>
                      </c:pt>
                      <c:pt idx="39">
                        <c:v>0.19520000000000001</c:v>
                      </c:pt>
                      <c:pt idx="40">
                        <c:v>0.19520000000000001</c:v>
                      </c:pt>
                      <c:pt idx="41">
                        <c:v>0.19520000000000001</c:v>
                      </c:pt>
                      <c:pt idx="42">
                        <c:v>0.1938</c:v>
                      </c:pt>
                      <c:pt idx="43">
                        <c:v>0.19189999999999999</c:v>
                      </c:pt>
                      <c:pt idx="44">
                        <c:v>0.1913</c:v>
                      </c:pt>
                      <c:pt idx="45">
                        <c:v>0.19189999999999999</c:v>
                      </c:pt>
                      <c:pt idx="46">
                        <c:v>0.19270000000000001</c:v>
                      </c:pt>
                      <c:pt idx="47">
                        <c:v>0.19389999999999999</c:v>
                      </c:pt>
                      <c:pt idx="48">
                        <c:v>0.19520000000000001</c:v>
                      </c:pt>
                      <c:pt idx="49">
                        <c:v>0.19600000000000001</c:v>
                      </c:pt>
                      <c:pt idx="50">
                        <c:v>0.19719999999999999</c:v>
                      </c:pt>
                      <c:pt idx="51">
                        <c:v>0.18559999999999999</c:v>
                      </c:pt>
                      <c:pt idx="52">
                        <c:v>0.17910000000000001</c:v>
                      </c:pt>
                      <c:pt idx="53">
                        <c:v>0.17319999999999999</c:v>
                      </c:pt>
                      <c:pt idx="54">
                        <c:v>0.17269999999999999</c:v>
                      </c:pt>
                      <c:pt idx="55">
                        <c:v>0.1731</c:v>
                      </c:pt>
                      <c:pt idx="56">
                        <c:v>0.17380000000000001</c:v>
                      </c:pt>
                      <c:pt idx="57">
                        <c:v>0.17330000000000001</c:v>
                      </c:pt>
                      <c:pt idx="58">
                        <c:v>0.17380000000000001</c:v>
                      </c:pt>
                      <c:pt idx="59">
                        <c:v>0.15559999999999999</c:v>
                      </c:pt>
                      <c:pt idx="60">
                        <c:v>0.1426</c:v>
                      </c:pt>
                      <c:pt idx="61">
                        <c:v>0.1234</c:v>
                      </c:pt>
                      <c:pt idx="62">
                        <c:v>0.1096</c:v>
                      </c:pt>
                      <c:pt idx="63">
                        <c:v>9.4100000000000003E-2</c:v>
                      </c:pt>
                      <c:pt idx="64">
                        <c:v>7.9200000000000007E-2</c:v>
                      </c:pt>
                      <c:pt idx="65">
                        <c:v>7.85E-2</c:v>
                      </c:pt>
                      <c:pt idx="66">
                        <c:v>7.8899999999999998E-2</c:v>
                      </c:pt>
                      <c:pt idx="67">
                        <c:v>7.8399999999999997E-2</c:v>
                      </c:pt>
                      <c:pt idx="68">
                        <c:v>7.8E-2</c:v>
                      </c:pt>
                      <c:pt idx="69">
                        <c:v>7.3599999999999999E-2</c:v>
                      </c:pt>
                      <c:pt idx="70">
                        <c:v>6.9900000000000004E-2</c:v>
                      </c:pt>
                      <c:pt idx="71">
                        <c:v>6.9900000000000004E-2</c:v>
                      </c:pt>
                      <c:pt idx="72">
                        <c:v>6.9900000000000004E-2</c:v>
                      </c:pt>
                      <c:pt idx="73">
                        <c:v>6.9900000000000004E-2</c:v>
                      </c:pt>
                      <c:pt idx="74">
                        <c:v>6.9900000000000004E-2</c:v>
                      </c:pt>
                      <c:pt idx="75">
                        <c:v>6.9900000000000004E-2</c:v>
                      </c:pt>
                      <c:pt idx="76">
                        <c:v>6.9900000000000004E-2</c:v>
                      </c:pt>
                      <c:pt idx="77">
                        <c:v>6.9900000000000004E-2</c:v>
                      </c:pt>
                      <c:pt idx="78">
                        <c:v>6.9900000000000004E-2</c:v>
                      </c:pt>
                      <c:pt idx="79">
                        <c:v>6.9900000000000004E-2</c:v>
                      </c:pt>
                      <c:pt idx="80">
                        <c:v>6.9900000000000004E-2</c:v>
                      </c:pt>
                      <c:pt idx="81">
                        <c:v>6.9900000000000004E-2</c:v>
                      </c:pt>
                      <c:pt idx="82">
                        <c:v>6.9900000000000004E-2</c:v>
                      </c:pt>
                      <c:pt idx="83">
                        <c:v>6.9900000000000004E-2</c:v>
                      </c:pt>
                      <c:pt idx="84">
                        <c:v>6.9900000000000004E-2</c:v>
                      </c:pt>
                      <c:pt idx="85">
                        <c:v>6.9900000000000004E-2</c:v>
                      </c:pt>
                      <c:pt idx="86">
                        <c:v>6.9900000000000004E-2</c:v>
                      </c:pt>
                      <c:pt idx="87">
                        <c:v>6.9900000000000004E-2</c:v>
                      </c:pt>
                      <c:pt idx="88">
                        <c:v>6.9900000000000004E-2</c:v>
                      </c:pt>
                      <c:pt idx="89">
                        <c:v>6.9900000000000004E-2</c:v>
                      </c:pt>
                      <c:pt idx="90">
                        <c:v>6.9900000000000004E-2</c:v>
                      </c:pt>
                      <c:pt idx="91">
                        <c:v>6.9900000000000004E-2</c:v>
                      </c:pt>
                      <c:pt idx="92">
                        <c:v>6.9900000000000004E-2</c:v>
                      </c:pt>
                      <c:pt idx="93">
                        <c:v>6.9900000000000004E-2</c:v>
                      </c:pt>
                      <c:pt idx="94">
                        <c:v>6.9900000000000004E-2</c:v>
                      </c:pt>
                      <c:pt idx="95">
                        <c:v>6.9900000000000004E-2</c:v>
                      </c:pt>
                      <c:pt idx="96">
                        <c:v>6.9900000000000004E-2</c:v>
                      </c:pt>
                      <c:pt idx="97">
                        <c:v>6.9900000000000004E-2</c:v>
                      </c:pt>
                      <c:pt idx="98">
                        <c:v>6.9900000000000004E-2</c:v>
                      </c:pt>
                      <c:pt idx="99">
                        <c:v>6.9900000000000004E-2</c:v>
                      </c:pt>
                      <c:pt idx="100">
                        <c:v>6.9900000000000004E-2</c:v>
                      </c:pt>
                      <c:pt idx="101">
                        <c:v>6.9900000000000004E-2</c:v>
                      </c:pt>
                      <c:pt idx="102">
                        <c:v>6.9900000000000004E-2</c:v>
                      </c:pt>
                      <c:pt idx="103">
                        <c:v>6.9900000000000004E-2</c:v>
                      </c:pt>
                      <c:pt idx="104">
                        <c:v>6.9900000000000004E-2</c:v>
                      </c:pt>
                      <c:pt idx="105">
                        <c:v>6.9900000000000004E-2</c:v>
                      </c:pt>
                      <c:pt idx="106">
                        <c:v>6.9900000000000004E-2</c:v>
                      </c:pt>
                      <c:pt idx="107">
                        <c:v>6.9900000000000004E-2</c:v>
                      </c:pt>
                      <c:pt idx="108">
                        <c:v>6.9900000000000004E-2</c:v>
                      </c:pt>
                      <c:pt idx="109">
                        <c:v>6.9900000000000004E-2</c:v>
                      </c:pt>
                      <c:pt idx="110">
                        <c:v>6.9900000000000004E-2</c:v>
                      </c:pt>
                      <c:pt idx="111">
                        <c:v>6.9900000000000004E-2</c:v>
                      </c:pt>
                      <c:pt idx="112">
                        <c:v>6.9900000000000004E-2</c:v>
                      </c:pt>
                      <c:pt idx="113">
                        <c:v>6.9900000000000004E-2</c:v>
                      </c:pt>
                      <c:pt idx="114">
                        <c:v>6.9900000000000004E-2</c:v>
                      </c:pt>
                      <c:pt idx="115">
                        <c:v>6.9900000000000004E-2</c:v>
                      </c:pt>
                      <c:pt idx="116">
                        <c:v>6.9900000000000004E-2</c:v>
                      </c:pt>
                      <c:pt idx="117">
                        <c:v>6.9900000000000004E-2</c:v>
                      </c:pt>
                      <c:pt idx="118">
                        <c:v>6.9900000000000004E-2</c:v>
                      </c:pt>
                      <c:pt idx="119">
                        <c:v>6.9900000000000004E-2</c:v>
                      </c:pt>
                      <c:pt idx="120">
                        <c:v>6.9900000000000004E-2</c:v>
                      </c:pt>
                      <c:pt idx="121">
                        <c:v>6.9900000000000004E-2</c:v>
                      </c:pt>
                      <c:pt idx="122">
                        <c:v>6.9900000000000004E-2</c:v>
                      </c:pt>
                      <c:pt idx="123">
                        <c:v>6.9900000000000004E-2</c:v>
                      </c:pt>
                      <c:pt idx="124">
                        <c:v>6.9900000000000004E-2</c:v>
                      </c:pt>
                      <c:pt idx="125">
                        <c:v>6.9900000000000004E-2</c:v>
                      </c:pt>
                      <c:pt idx="126">
                        <c:v>6.9900000000000004E-2</c:v>
                      </c:pt>
                      <c:pt idx="127">
                        <c:v>6.9900000000000004E-2</c:v>
                      </c:pt>
                      <c:pt idx="128">
                        <c:v>6.9900000000000004E-2</c:v>
                      </c:pt>
                      <c:pt idx="129">
                        <c:v>6.9900000000000004E-2</c:v>
                      </c:pt>
                      <c:pt idx="130">
                        <c:v>6.9900000000000004E-2</c:v>
                      </c:pt>
                      <c:pt idx="131">
                        <c:v>6.9900000000000004E-2</c:v>
                      </c:pt>
                      <c:pt idx="132">
                        <c:v>6.9900000000000004E-2</c:v>
                      </c:pt>
                      <c:pt idx="133">
                        <c:v>6.9900000000000004E-2</c:v>
                      </c:pt>
                      <c:pt idx="134">
                        <c:v>6.9900000000000004E-2</c:v>
                      </c:pt>
                      <c:pt idx="135">
                        <c:v>6.9900000000000004E-2</c:v>
                      </c:pt>
                      <c:pt idx="136">
                        <c:v>6.9900000000000004E-2</c:v>
                      </c:pt>
                      <c:pt idx="137">
                        <c:v>6.9900000000000004E-2</c:v>
                      </c:pt>
                      <c:pt idx="138">
                        <c:v>6.9900000000000004E-2</c:v>
                      </c:pt>
                      <c:pt idx="139">
                        <c:v>6.9900000000000004E-2</c:v>
                      </c:pt>
                      <c:pt idx="140">
                        <c:v>7.0099999999999996E-2</c:v>
                      </c:pt>
                      <c:pt idx="141">
                        <c:v>7.0099999999999996E-2</c:v>
                      </c:pt>
                      <c:pt idx="142">
                        <c:v>7.0099999999999996E-2</c:v>
                      </c:pt>
                      <c:pt idx="143">
                        <c:v>7.0099999999999996E-2</c:v>
                      </c:pt>
                      <c:pt idx="144">
                        <c:v>7.0099999999999996E-2</c:v>
                      </c:pt>
                      <c:pt idx="145">
                        <c:v>7.0099999999999996E-2</c:v>
                      </c:pt>
                      <c:pt idx="146">
                        <c:v>7.0099999999999996E-2</c:v>
                      </c:pt>
                      <c:pt idx="147">
                        <c:v>7.0099999999999996E-2</c:v>
                      </c:pt>
                      <c:pt idx="148">
                        <c:v>7.0099999999999996E-2</c:v>
                      </c:pt>
                      <c:pt idx="149">
                        <c:v>7.0099999999999996E-2</c:v>
                      </c:pt>
                      <c:pt idx="150">
                        <c:v>7.0099999999999996E-2</c:v>
                      </c:pt>
                      <c:pt idx="151">
                        <c:v>7.4700000000000003E-2</c:v>
                      </c:pt>
                      <c:pt idx="152">
                        <c:v>7.0099999999999996E-2</c:v>
                      </c:pt>
                      <c:pt idx="153">
                        <c:v>7.0099999999999996E-2</c:v>
                      </c:pt>
                      <c:pt idx="154">
                        <c:v>7.0099999999999996E-2</c:v>
                      </c:pt>
                      <c:pt idx="155">
                        <c:v>7.0099999999999996E-2</c:v>
                      </c:pt>
                      <c:pt idx="156">
                        <c:v>7.0099999999999996E-2</c:v>
                      </c:pt>
                      <c:pt idx="157">
                        <c:v>7.0099999999999996E-2</c:v>
                      </c:pt>
                      <c:pt idx="158">
                        <c:v>7.0099999999999996E-2</c:v>
                      </c:pt>
                      <c:pt idx="159">
                        <c:v>7.0099999999999996E-2</c:v>
                      </c:pt>
                      <c:pt idx="160">
                        <c:v>7.0099999999999996E-2</c:v>
                      </c:pt>
                      <c:pt idx="161">
                        <c:v>7.0099999999999996E-2</c:v>
                      </c:pt>
                      <c:pt idx="162">
                        <c:v>7.0099999999999996E-2</c:v>
                      </c:pt>
                      <c:pt idx="163">
                        <c:v>7.0099999999999996E-2</c:v>
                      </c:pt>
                      <c:pt idx="164">
                        <c:v>7.0099999999999996E-2</c:v>
                      </c:pt>
                      <c:pt idx="165">
                        <c:v>7.0099999999999996E-2</c:v>
                      </c:pt>
                      <c:pt idx="166">
                        <c:v>7.0099999999999996E-2</c:v>
                      </c:pt>
                      <c:pt idx="167">
                        <c:v>7.0099999999999996E-2</c:v>
                      </c:pt>
                      <c:pt idx="168">
                        <c:v>7.0099999999999996E-2</c:v>
                      </c:pt>
                      <c:pt idx="169">
                        <c:v>7.0099999999999996E-2</c:v>
                      </c:pt>
                      <c:pt idx="170">
                        <c:v>7.0099999999999996E-2</c:v>
                      </c:pt>
                      <c:pt idx="171">
                        <c:v>6.9400000000000003E-2</c:v>
                      </c:pt>
                      <c:pt idx="172">
                        <c:v>7.0099999999999996E-2</c:v>
                      </c:pt>
                      <c:pt idx="173">
                        <c:v>7.0099999999999996E-2</c:v>
                      </c:pt>
                      <c:pt idx="174">
                        <c:v>7.0099999999999996E-2</c:v>
                      </c:pt>
                      <c:pt idx="175">
                        <c:v>7.0099999999999996E-2</c:v>
                      </c:pt>
                      <c:pt idx="176">
                        <c:v>7.0099999999999996E-2</c:v>
                      </c:pt>
                      <c:pt idx="177">
                        <c:v>7.0099999999999996E-2</c:v>
                      </c:pt>
                      <c:pt idx="178">
                        <c:v>7.0099999999999996E-2</c:v>
                      </c:pt>
                      <c:pt idx="179">
                        <c:v>7.0099999999999996E-2</c:v>
                      </c:pt>
                      <c:pt idx="180">
                        <c:v>7.0099999999999996E-2</c:v>
                      </c:pt>
                      <c:pt idx="181">
                        <c:v>7.0099999999999996E-2</c:v>
                      </c:pt>
                      <c:pt idx="182">
                        <c:v>7.0099999999999996E-2</c:v>
                      </c:pt>
                      <c:pt idx="183">
                        <c:v>7.0099999999999996E-2</c:v>
                      </c:pt>
                      <c:pt idx="184">
                        <c:v>7.0099999999999996E-2</c:v>
                      </c:pt>
                      <c:pt idx="185">
                        <c:v>7.0099999999999996E-2</c:v>
                      </c:pt>
                      <c:pt idx="186">
                        <c:v>7.0099999999999996E-2</c:v>
                      </c:pt>
                      <c:pt idx="187">
                        <c:v>7.0099999999999996E-2</c:v>
                      </c:pt>
                      <c:pt idx="188">
                        <c:v>7.0099999999999996E-2</c:v>
                      </c:pt>
                      <c:pt idx="189">
                        <c:v>7.0099999999999996E-2</c:v>
                      </c:pt>
                      <c:pt idx="190">
                        <c:v>7.0099999999999996E-2</c:v>
                      </c:pt>
                      <c:pt idx="191">
                        <c:v>7.0099999999999996E-2</c:v>
                      </c:pt>
                      <c:pt idx="192">
                        <c:v>7.0099999999999996E-2</c:v>
                      </c:pt>
                      <c:pt idx="193">
                        <c:v>7.0099999999999996E-2</c:v>
                      </c:pt>
                      <c:pt idx="194">
                        <c:v>7.0099999999999996E-2</c:v>
                      </c:pt>
                      <c:pt idx="195">
                        <c:v>7.0099999999999996E-2</c:v>
                      </c:pt>
                      <c:pt idx="196">
                        <c:v>7.0099999999999996E-2</c:v>
                      </c:pt>
                      <c:pt idx="197">
                        <c:v>7.0099999999999996E-2</c:v>
                      </c:pt>
                      <c:pt idx="198">
                        <c:v>7.0099999999999996E-2</c:v>
                      </c:pt>
                      <c:pt idx="199">
                        <c:v>7.0099999999999996E-2</c:v>
                      </c:pt>
                      <c:pt idx="200">
                        <c:v>7.0099999999999996E-2</c:v>
                      </c:pt>
                      <c:pt idx="201">
                        <c:v>7.0099999999999996E-2</c:v>
                      </c:pt>
                      <c:pt idx="202">
                        <c:v>7.0099999999999996E-2</c:v>
                      </c:pt>
                      <c:pt idx="203">
                        <c:v>7.0099999999999996E-2</c:v>
                      </c:pt>
                      <c:pt idx="204">
                        <c:v>7.0099999999999996E-2</c:v>
                      </c:pt>
                      <c:pt idx="205">
                        <c:v>7.0099999999999996E-2</c:v>
                      </c:pt>
                      <c:pt idx="206">
                        <c:v>7.0099999999999996E-2</c:v>
                      </c:pt>
                      <c:pt idx="207">
                        <c:v>7.0099999999999996E-2</c:v>
                      </c:pt>
                      <c:pt idx="208">
                        <c:v>7.0099999999999996E-2</c:v>
                      </c:pt>
                      <c:pt idx="209">
                        <c:v>7.0099999999999996E-2</c:v>
                      </c:pt>
                      <c:pt idx="210">
                        <c:v>7.0099999999999996E-2</c:v>
                      </c:pt>
                      <c:pt idx="211">
                        <c:v>7.0099999999999996E-2</c:v>
                      </c:pt>
                      <c:pt idx="212">
                        <c:v>7.0099999999999996E-2</c:v>
                      </c:pt>
                      <c:pt idx="213">
                        <c:v>7.0099999999999996E-2</c:v>
                      </c:pt>
                      <c:pt idx="214">
                        <c:v>7.0099999999999996E-2</c:v>
                      </c:pt>
                      <c:pt idx="215">
                        <c:v>7.0099999999999996E-2</c:v>
                      </c:pt>
                      <c:pt idx="216">
                        <c:v>7.0099999999999996E-2</c:v>
                      </c:pt>
                      <c:pt idx="217">
                        <c:v>7.0099999999999996E-2</c:v>
                      </c:pt>
                      <c:pt idx="218">
                        <c:v>7.0099999999999996E-2</c:v>
                      </c:pt>
                      <c:pt idx="219">
                        <c:v>7.0099999999999996E-2</c:v>
                      </c:pt>
                      <c:pt idx="220">
                        <c:v>7.0099999999999996E-2</c:v>
                      </c:pt>
                      <c:pt idx="221">
                        <c:v>7.0099999999999996E-2</c:v>
                      </c:pt>
                      <c:pt idx="222">
                        <c:v>7.0099999999999996E-2</c:v>
                      </c:pt>
                      <c:pt idx="223">
                        <c:v>7.0099999999999996E-2</c:v>
                      </c:pt>
                      <c:pt idx="224">
                        <c:v>7.0099999999999996E-2</c:v>
                      </c:pt>
                      <c:pt idx="225">
                        <c:v>7.0099999999999996E-2</c:v>
                      </c:pt>
                      <c:pt idx="226">
                        <c:v>7.0099999999999996E-2</c:v>
                      </c:pt>
                      <c:pt idx="227">
                        <c:v>7.0099999999999996E-2</c:v>
                      </c:pt>
                      <c:pt idx="228">
                        <c:v>7.0099999999999996E-2</c:v>
                      </c:pt>
                      <c:pt idx="229">
                        <c:v>7.0099999999999996E-2</c:v>
                      </c:pt>
                      <c:pt idx="230">
                        <c:v>7.0099999999999996E-2</c:v>
                      </c:pt>
                      <c:pt idx="231">
                        <c:v>7.0099999999999996E-2</c:v>
                      </c:pt>
                      <c:pt idx="232">
                        <c:v>7.0099999999999996E-2</c:v>
                      </c:pt>
                      <c:pt idx="233">
                        <c:v>7.0099999999999996E-2</c:v>
                      </c:pt>
                      <c:pt idx="234">
                        <c:v>7.0099999999999996E-2</c:v>
                      </c:pt>
                      <c:pt idx="235">
                        <c:v>7.0099999999999996E-2</c:v>
                      </c:pt>
                      <c:pt idx="236">
                        <c:v>7.0099999999999996E-2</c:v>
                      </c:pt>
                      <c:pt idx="237">
                        <c:v>7.0099999999999996E-2</c:v>
                      </c:pt>
                      <c:pt idx="238">
                        <c:v>7.0099999999999996E-2</c:v>
                      </c:pt>
                      <c:pt idx="239">
                        <c:v>7.0099999999999996E-2</c:v>
                      </c:pt>
                      <c:pt idx="240">
                        <c:v>7.0099999999999996E-2</c:v>
                      </c:pt>
                      <c:pt idx="241">
                        <c:v>7.0099999999999996E-2</c:v>
                      </c:pt>
                      <c:pt idx="242">
                        <c:v>7.0099999999999996E-2</c:v>
                      </c:pt>
                      <c:pt idx="243">
                        <c:v>7.0099999999999996E-2</c:v>
                      </c:pt>
                      <c:pt idx="244">
                        <c:v>7.0099999999999996E-2</c:v>
                      </c:pt>
                      <c:pt idx="245">
                        <c:v>7.0099999999999996E-2</c:v>
                      </c:pt>
                      <c:pt idx="246">
                        <c:v>7.0099999999999996E-2</c:v>
                      </c:pt>
                      <c:pt idx="247">
                        <c:v>7.0099999999999996E-2</c:v>
                      </c:pt>
                      <c:pt idx="248">
                        <c:v>7.0099999999999996E-2</c:v>
                      </c:pt>
                      <c:pt idx="249">
                        <c:v>7.0099999999999996E-2</c:v>
                      </c:pt>
                      <c:pt idx="250">
                        <c:v>7.0099999999999996E-2</c:v>
                      </c:pt>
                      <c:pt idx="251">
                        <c:v>7.0099999999999996E-2</c:v>
                      </c:pt>
                      <c:pt idx="252">
                        <c:v>7.0099999999999996E-2</c:v>
                      </c:pt>
                      <c:pt idx="253">
                        <c:v>7.0099999999999996E-2</c:v>
                      </c:pt>
                      <c:pt idx="254">
                        <c:v>7.0099999999999996E-2</c:v>
                      </c:pt>
                      <c:pt idx="255">
                        <c:v>7.0099999999999996E-2</c:v>
                      </c:pt>
                      <c:pt idx="256">
                        <c:v>7.1199999999999999E-2</c:v>
                      </c:pt>
                      <c:pt idx="257">
                        <c:v>7.0099999999999996E-2</c:v>
                      </c:pt>
                      <c:pt idx="258">
                        <c:v>7.0099999999999996E-2</c:v>
                      </c:pt>
                      <c:pt idx="259">
                        <c:v>7.0099999999999996E-2</c:v>
                      </c:pt>
                      <c:pt idx="260">
                        <c:v>7.0499999999999993E-2</c:v>
                      </c:pt>
                      <c:pt idx="261">
                        <c:v>7.0499999999999993E-2</c:v>
                      </c:pt>
                      <c:pt idx="262">
                        <c:v>7.0499999999999993E-2</c:v>
                      </c:pt>
                      <c:pt idx="263">
                        <c:v>7.0499999999999993E-2</c:v>
                      </c:pt>
                      <c:pt idx="264">
                        <c:v>7.0499999999999993E-2</c:v>
                      </c:pt>
                      <c:pt idx="265">
                        <c:v>7.0499999999999993E-2</c:v>
                      </c:pt>
                      <c:pt idx="266">
                        <c:v>7.0499999999999993E-2</c:v>
                      </c:pt>
                      <c:pt idx="267">
                        <c:v>7.0499999999999993E-2</c:v>
                      </c:pt>
                      <c:pt idx="268">
                        <c:v>7.0499999999999993E-2</c:v>
                      </c:pt>
                      <c:pt idx="269">
                        <c:v>7.0499999999999993E-2</c:v>
                      </c:pt>
                      <c:pt idx="270">
                        <c:v>7.0499999999999993E-2</c:v>
                      </c:pt>
                      <c:pt idx="271">
                        <c:v>7.0499999999999993E-2</c:v>
                      </c:pt>
                      <c:pt idx="272">
                        <c:v>7.0499999999999993E-2</c:v>
                      </c:pt>
                      <c:pt idx="273">
                        <c:v>7.0499999999999993E-2</c:v>
                      </c:pt>
                      <c:pt idx="274">
                        <c:v>7.0499999999999993E-2</c:v>
                      </c:pt>
                      <c:pt idx="275">
                        <c:v>7.0499999999999993E-2</c:v>
                      </c:pt>
                      <c:pt idx="276">
                        <c:v>7.0499999999999993E-2</c:v>
                      </c:pt>
                      <c:pt idx="277">
                        <c:v>7.0499999999999993E-2</c:v>
                      </c:pt>
                      <c:pt idx="278">
                        <c:v>7.0499999999999993E-2</c:v>
                      </c:pt>
                      <c:pt idx="279">
                        <c:v>7.0499999999999993E-2</c:v>
                      </c:pt>
                      <c:pt idx="280">
                        <c:v>7.0499999999999993E-2</c:v>
                      </c:pt>
                      <c:pt idx="281">
                        <c:v>7.0499999999999993E-2</c:v>
                      </c:pt>
                      <c:pt idx="282">
                        <c:v>7.0499999999999993E-2</c:v>
                      </c:pt>
                      <c:pt idx="283">
                        <c:v>7.0499999999999993E-2</c:v>
                      </c:pt>
                      <c:pt idx="284">
                        <c:v>7.0499999999999993E-2</c:v>
                      </c:pt>
                      <c:pt idx="285">
                        <c:v>7.0499999999999993E-2</c:v>
                      </c:pt>
                      <c:pt idx="286">
                        <c:v>7.0499999999999993E-2</c:v>
                      </c:pt>
                      <c:pt idx="287">
                        <c:v>7.0499999999999993E-2</c:v>
                      </c:pt>
                      <c:pt idx="288">
                        <c:v>7.0499999999999993E-2</c:v>
                      </c:pt>
                      <c:pt idx="289">
                        <c:v>7.0499999999999993E-2</c:v>
                      </c:pt>
                      <c:pt idx="290">
                        <c:v>7.0499999999999993E-2</c:v>
                      </c:pt>
                      <c:pt idx="291">
                        <c:v>7.0499999999999993E-2</c:v>
                      </c:pt>
                      <c:pt idx="292">
                        <c:v>7.0499999999999993E-2</c:v>
                      </c:pt>
                      <c:pt idx="293">
                        <c:v>7.0499999999999993E-2</c:v>
                      </c:pt>
                      <c:pt idx="294">
                        <c:v>7.0499999999999993E-2</c:v>
                      </c:pt>
                      <c:pt idx="295">
                        <c:v>7.0499999999999993E-2</c:v>
                      </c:pt>
                      <c:pt idx="296">
                        <c:v>7.0499999999999993E-2</c:v>
                      </c:pt>
                      <c:pt idx="297">
                        <c:v>7.0499999999999993E-2</c:v>
                      </c:pt>
                      <c:pt idx="298">
                        <c:v>7.0499999999999993E-2</c:v>
                      </c:pt>
                      <c:pt idx="299">
                        <c:v>7.0499999999999993E-2</c:v>
                      </c:pt>
                      <c:pt idx="300">
                        <c:v>7.0499999999999993E-2</c:v>
                      </c:pt>
                      <c:pt idx="301">
                        <c:v>7.0499999999999993E-2</c:v>
                      </c:pt>
                      <c:pt idx="302">
                        <c:v>7.0499999999999993E-2</c:v>
                      </c:pt>
                      <c:pt idx="303">
                        <c:v>7.0499999999999993E-2</c:v>
                      </c:pt>
                      <c:pt idx="304">
                        <c:v>7.0499999999999993E-2</c:v>
                      </c:pt>
                      <c:pt idx="305">
                        <c:v>7.0499999999999993E-2</c:v>
                      </c:pt>
                      <c:pt idx="306">
                        <c:v>7.0499999999999993E-2</c:v>
                      </c:pt>
                      <c:pt idx="307">
                        <c:v>7.0499999999999993E-2</c:v>
                      </c:pt>
                      <c:pt idx="308">
                        <c:v>7.0499999999999993E-2</c:v>
                      </c:pt>
                      <c:pt idx="309">
                        <c:v>7.2300000000000003E-2</c:v>
                      </c:pt>
                      <c:pt idx="310">
                        <c:v>7.0499999999999993E-2</c:v>
                      </c:pt>
                      <c:pt idx="311">
                        <c:v>7.0499999999999993E-2</c:v>
                      </c:pt>
                      <c:pt idx="312">
                        <c:v>7.0499999999999993E-2</c:v>
                      </c:pt>
                      <c:pt idx="313">
                        <c:v>7.0499999999999993E-2</c:v>
                      </c:pt>
                      <c:pt idx="314">
                        <c:v>7.0499999999999993E-2</c:v>
                      </c:pt>
                      <c:pt idx="315">
                        <c:v>7.0499999999999993E-2</c:v>
                      </c:pt>
                      <c:pt idx="316">
                        <c:v>7.0499999999999993E-2</c:v>
                      </c:pt>
                      <c:pt idx="317">
                        <c:v>7.0499999999999993E-2</c:v>
                      </c:pt>
                      <c:pt idx="318">
                        <c:v>7.0499999999999993E-2</c:v>
                      </c:pt>
                      <c:pt idx="319">
                        <c:v>7.0499999999999993E-2</c:v>
                      </c:pt>
                      <c:pt idx="320">
                        <c:v>7.0499999999999993E-2</c:v>
                      </c:pt>
                      <c:pt idx="321">
                        <c:v>7.0499999999999993E-2</c:v>
                      </c:pt>
                      <c:pt idx="322">
                        <c:v>7.0499999999999993E-2</c:v>
                      </c:pt>
                      <c:pt idx="323">
                        <c:v>7.0499999999999993E-2</c:v>
                      </c:pt>
                      <c:pt idx="324">
                        <c:v>7.0499999999999993E-2</c:v>
                      </c:pt>
                      <c:pt idx="325">
                        <c:v>7.0499999999999993E-2</c:v>
                      </c:pt>
                      <c:pt idx="326">
                        <c:v>7.0499999999999993E-2</c:v>
                      </c:pt>
                      <c:pt idx="327">
                        <c:v>7.0499999999999993E-2</c:v>
                      </c:pt>
                      <c:pt idx="328">
                        <c:v>7.0499999999999993E-2</c:v>
                      </c:pt>
                      <c:pt idx="329">
                        <c:v>7.0499999999999993E-2</c:v>
                      </c:pt>
                      <c:pt idx="330">
                        <c:v>7.0499999999999993E-2</c:v>
                      </c:pt>
                      <c:pt idx="331">
                        <c:v>7.0499999999999993E-2</c:v>
                      </c:pt>
                      <c:pt idx="332">
                        <c:v>7.0499999999999993E-2</c:v>
                      </c:pt>
                      <c:pt idx="333">
                        <c:v>7.0499999999999993E-2</c:v>
                      </c:pt>
                      <c:pt idx="334">
                        <c:v>7.0499999999999993E-2</c:v>
                      </c:pt>
                      <c:pt idx="335">
                        <c:v>7.0499999999999993E-2</c:v>
                      </c:pt>
                      <c:pt idx="336">
                        <c:v>7.0499999999999993E-2</c:v>
                      </c:pt>
                      <c:pt idx="337">
                        <c:v>7.0499999999999993E-2</c:v>
                      </c:pt>
                      <c:pt idx="338">
                        <c:v>7.0499999999999993E-2</c:v>
                      </c:pt>
                      <c:pt idx="339">
                        <c:v>7.0499999999999993E-2</c:v>
                      </c:pt>
                      <c:pt idx="340">
                        <c:v>7.0499999999999993E-2</c:v>
                      </c:pt>
                      <c:pt idx="341">
                        <c:v>7.0499999999999993E-2</c:v>
                      </c:pt>
                      <c:pt idx="342">
                        <c:v>7.0499999999999993E-2</c:v>
                      </c:pt>
                      <c:pt idx="343">
                        <c:v>7.0499999999999993E-2</c:v>
                      </c:pt>
                      <c:pt idx="344">
                        <c:v>7.0499999999999993E-2</c:v>
                      </c:pt>
                      <c:pt idx="345">
                        <c:v>7.0499999999999993E-2</c:v>
                      </c:pt>
                      <c:pt idx="346">
                        <c:v>7.0499999999999993E-2</c:v>
                      </c:pt>
                      <c:pt idx="347">
                        <c:v>7.0499999999999993E-2</c:v>
                      </c:pt>
                      <c:pt idx="348">
                        <c:v>7.0499999999999993E-2</c:v>
                      </c:pt>
                      <c:pt idx="349">
                        <c:v>7.0499999999999993E-2</c:v>
                      </c:pt>
                      <c:pt idx="350">
                        <c:v>7.0499999999999993E-2</c:v>
                      </c:pt>
                      <c:pt idx="351">
                        <c:v>7.0499999999999993E-2</c:v>
                      </c:pt>
                      <c:pt idx="352">
                        <c:v>7.0499999999999993E-2</c:v>
                      </c:pt>
                      <c:pt idx="353">
                        <c:v>7.0499999999999993E-2</c:v>
                      </c:pt>
                      <c:pt idx="354">
                        <c:v>7.0499999999999993E-2</c:v>
                      </c:pt>
                      <c:pt idx="355">
                        <c:v>7.0499999999999993E-2</c:v>
                      </c:pt>
                      <c:pt idx="356">
                        <c:v>7.0499999999999993E-2</c:v>
                      </c:pt>
                      <c:pt idx="357">
                        <c:v>7.0499999999999993E-2</c:v>
                      </c:pt>
                      <c:pt idx="358">
                        <c:v>7.0499999999999993E-2</c:v>
                      </c:pt>
                      <c:pt idx="359">
                        <c:v>7.0499999999999993E-2</c:v>
                      </c:pt>
                      <c:pt idx="360">
                        <c:v>7.0499999999999993E-2</c:v>
                      </c:pt>
                      <c:pt idx="361">
                        <c:v>7.0499999999999993E-2</c:v>
                      </c:pt>
                      <c:pt idx="362">
                        <c:v>7.0499999999999993E-2</c:v>
                      </c:pt>
                      <c:pt idx="363">
                        <c:v>7.0499999999999993E-2</c:v>
                      </c:pt>
                      <c:pt idx="364">
                        <c:v>7.0499999999999993E-2</c:v>
                      </c:pt>
                      <c:pt idx="365">
                        <c:v>7.0499999999999993E-2</c:v>
                      </c:pt>
                      <c:pt idx="366">
                        <c:v>7.0499999999999993E-2</c:v>
                      </c:pt>
                      <c:pt idx="367">
                        <c:v>7.0499999999999993E-2</c:v>
                      </c:pt>
                      <c:pt idx="368">
                        <c:v>7.0499999999999993E-2</c:v>
                      </c:pt>
                      <c:pt idx="369">
                        <c:v>7.0499999999999993E-2</c:v>
                      </c:pt>
                      <c:pt idx="370">
                        <c:v>7.0499999999999993E-2</c:v>
                      </c:pt>
                      <c:pt idx="371">
                        <c:v>7.0499999999999993E-2</c:v>
                      </c:pt>
                      <c:pt idx="372">
                        <c:v>7.0499999999999993E-2</c:v>
                      </c:pt>
                      <c:pt idx="373">
                        <c:v>7.0499999999999993E-2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2B3F-437A-A91D-5D4E13BD45B5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ESTX50'!$K$1</c15:sqref>
                        </c15:formulaRef>
                      </c:ext>
                    </c:extLst>
                    <c:strCache>
                      <c:ptCount val="1"/>
                      <c:pt idx="0">
                        <c:v>MM Excess</c:v>
                      </c:pt>
                    </c:strCache>
                  </c:strRef>
                </c:tx>
                <c:spPr>
                  <a:ln w="317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ESTX50'!$K$2:$K$375</c15:sqref>
                        </c15:formulaRef>
                      </c:ext>
                    </c:extLst>
                    <c:numCache>
                      <c:formatCode>0%</c:formatCode>
                      <c:ptCount val="374"/>
                      <c:pt idx="0">
                        <c:v>0.98</c:v>
                      </c:pt>
                      <c:pt idx="1">
                        <c:v>0.78</c:v>
                      </c:pt>
                      <c:pt idx="2">
                        <c:v>0.99</c:v>
                      </c:pt>
                      <c:pt idx="3">
                        <c:v>0.79</c:v>
                      </c:pt>
                      <c:pt idx="4">
                        <c:v>0.91</c:v>
                      </c:pt>
                      <c:pt idx="5">
                        <c:v>0.91</c:v>
                      </c:pt>
                      <c:pt idx="6">
                        <c:v>0.92</c:v>
                      </c:pt>
                      <c:pt idx="7">
                        <c:v>0.9</c:v>
                      </c:pt>
                      <c:pt idx="8">
                        <c:v>0.92</c:v>
                      </c:pt>
                      <c:pt idx="9">
                        <c:v>0.93</c:v>
                      </c:pt>
                      <c:pt idx="10">
                        <c:v>0.89</c:v>
                      </c:pt>
                      <c:pt idx="11">
                        <c:v>0.99</c:v>
                      </c:pt>
                      <c:pt idx="12">
                        <c:v>0.92</c:v>
                      </c:pt>
                      <c:pt idx="13">
                        <c:v>0.92</c:v>
                      </c:pt>
                      <c:pt idx="14">
                        <c:v>0.98</c:v>
                      </c:pt>
                      <c:pt idx="15">
                        <c:v>0.69</c:v>
                      </c:pt>
                      <c:pt idx="16">
                        <c:v>0.97</c:v>
                      </c:pt>
                      <c:pt idx="17">
                        <c:v>0.89</c:v>
                      </c:pt>
                      <c:pt idx="18">
                        <c:v>0.84</c:v>
                      </c:pt>
                      <c:pt idx="19">
                        <c:v>0.99</c:v>
                      </c:pt>
                      <c:pt idx="20">
                        <c:v>0.95</c:v>
                      </c:pt>
                      <c:pt idx="21">
                        <c:v>0.94</c:v>
                      </c:pt>
                      <c:pt idx="22">
                        <c:v>0.92</c:v>
                      </c:pt>
                      <c:pt idx="23">
                        <c:v>0.94</c:v>
                      </c:pt>
                      <c:pt idx="24">
                        <c:v>0.87</c:v>
                      </c:pt>
                      <c:pt idx="25">
                        <c:v>0.81</c:v>
                      </c:pt>
                      <c:pt idx="26">
                        <c:v>1</c:v>
                      </c:pt>
                      <c:pt idx="27">
                        <c:v>0.86</c:v>
                      </c:pt>
                      <c:pt idx="28">
                        <c:v>0.86</c:v>
                      </c:pt>
                      <c:pt idx="29">
                        <c:v>0.9</c:v>
                      </c:pt>
                      <c:pt idx="30">
                        <c:v>0.87</c:v>
                      </c:pt>
                      <c:pt idx="31">
                        <c:v>0.9</c:v>
                      </c:pt>
                      <c:pt idx="32">
                        <c:v>0.95</c:v>
                      </c:pt>
                      <c:pt idx="33">
                        <c:v>0.92</c:v>
                      </c:pt>
                      <c:pt idx="34">
                        <c:v>0.8</c:v>
                      </c:pt>
                      <c:pt idx="35">
                        <c:v>0.96</c:v>
                      </c:pt>
                      <c:pt idx="36">
                        <c:v>0.89</c:v>
                      </c:pt>
                      <c:pt idx="37">
                        <c:v>0.97</c:v>
                      </c:pt>
                      <c:pt idx="38">
                        <c:v>0.79</c:v>
                      </c:pt>
                      <c:pt idx="39">
                        <c:v>0.95</c:v>
                      </c:pt>
                      <c:pt idx="40">
                        <c:v>1</c:v>
                      </c:pt>
                      <c:pt idx="41">
                        <c:v>1</c:v>
                      </c:pt>
                      <c:pt idx="42">
                        <c:v>0.92</c:v>
                      </c:pt>
                      <c:pt idx="43">
                        <c:v>0.98</c:v>
                      </c:pt>
                      <c:pt idx="44">
                        <c:v>0.9</c:v>
                      </c:pt>
                      <c:pt idx="45">
                        <c:v>0.73</c:v>
                      </c:pt>
                      <c:pt idx="46">
                        <c:v>0.98</c:v>
                      </c:pt>
                      <c:pt idx="47">
                        <c:v>0.97</c:v>
                      </c:pt>
                      <c:pt idx="48">
                        <c:v>0.78</c:v>
                      </c:pt>
                      <c:pt idx="49">
                        <c:v>0.94</c:v>
                      </c:pt>
                      <c:pt idx="50">
                        <c:v>0.89</c:v>
                      </c:pt>
                      <c:pt idx="51">
                        <c:v>0.77</c:v>
                      </c:pt>
                      <c:pt idx="52">
                        <c:v>0.9</c:v>
                      </c:pt>
                      <c:pt idx="53">
                        <c:v>0.81</c:v>
                      </c:pt>
                      <c:pt idx="54">
                        <c:v>0.44</c:v>
                      </c:pt>
                      <c:pt idx="55">
                        <c:v>0.87</c:v>
                      </c:pt>
                      <c:pt idx="56">
                        <c:v>0.69</c:v>
                      </c:pt>
                      <c:pt idx="57">
                        <c:v>0.84</c:v>
                      </c:pt>
                      <c:pt idx="58">
                        <c:v>0.71</c:v>
                      </c:pt>
                      <c:pt idx="59">
                        <c:v>0.74</c:v>
                      </c:pt>
                      <c:pt idx="60">
                        <c:v>0.64</c:v>
                      </c:pt>
                      <c:pt idx="61">
                        <c:v>0.95</c:v>
                      </c:pt>
                      <c:pt idx="62">
                        <c:v>-0.03</c:v>
                      </c:pt>
                      <c:pt idx="63">
                        <c:v>0.93</c:v>
                      </c:pt>
                      <c:pt idx="64">
                        <c:v>0.74</c:v>
                      </c:pt>
                      <c:pt idx="65">
                        <c:v>-0.02</c:v>
                      </c:pt>
                      <c:pt idx="66">
                        <c:v>0.5</c:v>
                      </c:pt>
                      <c:pt idx="67">
                        <c:v>0.84</c:v>
                      </c:pt>
                      <c:pt idx="68">
                        <c:v>0.78</c:v>
                      </c:pt>
                      <c:pt idx="69">
                        <c:v>0.94</c:v>
                      </c:pt>
                      <c:pt idx="70">
                        <c:v>0.89</c:v>
                      </c:pt>
                      <c:pt idx="71">
                        <c:v>0.41</c:v>
                      </c:pt>
                      <c:pt idx="72">
                        <c:v>0.53</c:v>
                      </c:pt>
                      <c:pt idx="73">
                        <c:v>0.99</c:v>
                      </c:pt>
                      <c:pt idx="74">
                        <c:v>0.71</c:v>
                      </c:pt>
                      <c:pt idx="75">
                        <c:v>0.44</c:v>
                      </c:pt>
                      <c:pt idx="76">
                        <c:v>0.85</c:v>
                      </c:pt>
                      <c:pt idx="77">
                        <c:v>0.91</c:v>
                      </c:pt>
                      <c:pt idx="78">
                        <c:v>0.89</c:v>
                      </c:pt>
                      <c:pt idx="79">
                        <c:v>0.93</c:v>
                      </c:pt>
                      <c:pt idx="80">
                        <c:v>0.96</c:v>
                      </c:pt>
                      <c:pt idx="81">
                        <c:v>1</c:v>
                      </c:pt>
                      <c:pt idx="82">
                        <c:v>0.96</c:v>
                      </c:pt>
                      <c:pt idx="83">
                        <c:v>0.92</c:v>
                      </c:pt>
                      <c:pt idx="84">
                        <c:v>0.86</c:v>
                      </c:pt>
                      <c:pt idx="85">
                        <c:v>0.98</c:v>
                      </c:pt>
                      <c:pt idx="86">
                        <c:v>0.98</c:v>
                      </c:pt>
                      <c:pt idx="87">
                        <c:v>0.89</c:v>
                      </c:pt>
                      <c:pt idx="88">
                        <c:v>0.82</c:v>
                      </c:pt>
                      <c:pt idx="89">
                        <c:v>0.73</c:v>
                      </c:pt>
                      <c:pt idx="90">
                        <c:v>0.94</c:v>
                      </c:pt>
                      <c:pt idx="91">
                        <c:v>0.84</c:v>
                      </c:pt>
                      <c:pt idx="92">
                        <c:v>0.8</c:v>
                      </c:pt>
                      <c:pt idx="93">
                        <c:v>0.92</c:v>
                      </c:pt>
                      <c:pt idx="94">
                        <c:v>0.85</c:v>
                      </c:pt>
                      <c:pt idx="95">
                        <c:v>0.64</c:v>
                      </c:pt>
                      <c:pt idx="96">
                        <c:v>0.85</c:v>
                      </c:pt>
                      <c:pt idx="97">
                        <c:v>0.88</c:v>
                      </c:pt>
                      <c:pt idx="98">
                        <c:v>0.93</c:v>
                      </c:pt>
                      <c:pt idx="99">
                        <c:v>0.95</c:v>
                      </c:pt>
                      <c:pt idx="100">
                        <c:v>0.98</c:v>
                      </c:pt>
                      <c:pt idx="101">
                        <c:v>0.87</c:v>
                      </c:pt>
                      <c:pt idx="102">
                        <c:v>0.98</c:v>
                      </c:pt>
                      <c:pt idx="103">
                        <c:v>0.98</c:v>
                      </c:pt>
                      <c:pt idx="104">
                        <c:v>0.99</c:v>
                      </c:pt>
                      <c:pt idx="105">
                        <c:v>0.94</c:v>
                      </c:pt>
                      <c:pt idx="106">
                        <c:v>0.99</c:v>
                      </c:pt>
                      <c:pt idx="107">
                        <c:v>0.92</c:v>
                      </c:pt>
                      <c:pt idx="108">
                        <c:v>0.96</c:v>
                      </c:pt>
                      <c:pt idx="109">
                        <c:v>0.96</c:v>
                      </c:pt>
                      <c:pt idx="110">
                        <c:v>0.94</c:v>
                      </c:pt>
                      <c:pt idx="111">
                        <c:v>0.89</c:v>
                      </c:pt>
                      <c:pt idx="112">
                        <c:v>0.8</c:v>
                      </c:pt>
                      <c:pt idx="113">
                        <c:v>1</c:v>
                      </c:pt>
                      <c:pt idx="114">
                        <c:v>1</c:v>
                      </c:pt>
                      <c:pt idx="115">
                        <c:v>0.84</c:v>
                      </c:pt>
                      <c:pt idx="116">
                        <c:v>0.98</c:v>
                      </c:pt>
                      <c:pt idx="117">
                        <c:v>1</c:v>
                      </c:pt>
                      <c:pt idx="118">
                        <c:v>1</c:v>
                      </c:pt>
                      <c:pt idx="119">
                        <c:v>1</c:v>
                      </c:pt>
                      <c:pt idx="120">
                        <c:v>0.98</c:v>
                      </c:pt>
                      <c:pt idx="121">
                        <c:v>0.86</c:v>
                      </c:pt>
                      <c:pt idx="122">
                        <c:v>0.97</c:v>
                      </c:pt>
                      <c:pt idx="123">
                        <c:v>0.99</c:v>
                      </c:pt>
                      <c:pt idx="124">
                        <c:v>0.9</c:v>
                      </c:pt>
                      <c:pt idx="125">
                        <c:v>0.83</c:v>
                      </c:pt>
                      <c:pt idx="126">
                        <c:v>0.93</c:v>
                      </c:pt>
                      <c:pt idx="127">
                        <c:v>0.92</c:v>
                      </c:pt>
                      <c:pt idx="128">
                        <c:v>0.91</c:v>
                      </c:pt>
                      <c:pt idx="129">
                        <c:v>0.99</c:v>
                      </c:pt>
                      <c:pt idx="130">
                        <c:v>0.92</c:v>
                      </c:pt>
                      <c:pt idx="131">
                        <c:v>0.85</c:v>
                      </c:pt>
                      <c:pt idx="132">
                        <c:v>0.98</c:v>
                      </c:pt>
                      <c:pt idx="133">
                        <c:v>0.81</c:v>
                      </c:pt>
                      <c:pt idx="134">
                        <c:v>0.93</c:v>
                      </c:pt>
                      <c:pt idx="135">
                        <c:v>0.71</c:v>
                      </c:pt>
                      <c:pt idx="136">
                        <c:v>0.99</c:v>
                      </c:pt>
                      <c:pt idx="137">
                        <c:v>0.98</c:v>
                      </c:pt>
                      <c:pt idx="138">
                        <c:v>0.99</c:v>
                      </c:pt>
                      <c:pt idx="139">
                        <c:v>1</c:v>
                      </c:pt>
                      <c:pt idx="140">
                        <c:v>0.9</c:v>
                      </c:pt>
                      <c:pt idx="141">
                        <c:v>0.99</c:v>
                      </c:pt>
                      <c:pt idx="142">
                        <c:v>1</c:v>
                      </c:pt>
                      <c:pt idx="143">
                        <c:v>0.97</c:v>
                      </c:pt>
                      <c:pt idx="144">
                        <c:v>0.99</c:v>
                      </c:pt>
                      <c:pt idx="145">
                        <c:v>0.96</c:v>
                      </c:pt>
                      <c:pt idx="146">
                        <c:v>0.92</c:v>
                      </c:pt>
                      <c:pt idx="147">
                        <c:v>0.97</c:v>
                      </c:pt>
                      <c:pt idx="148">
                        <c:v>0.93</c:v>
                      </c:pt>
                      <c:pt idx="149">
                        <c:v>0.93</c:v>
                      </c:pt>
                      <c:pt idx="150">
                        <c:v>0.98</c:v>
                      </c:pt>
                      <c:pt idx="151">
                        <c:v>0.97</c:v>
                      </c:pt>
                      <c:pt idx="152">
                        <c:v>0.93</c:v>
                      </c:pt>
                      <c:pt idx="153">
                        <c:v>0.96</c:v>
                      </c:pt>
                      <c:pt idx="154">
                        <c:v>0.95</c:v>
                      </c:pt>
                      <c:pt idx="155">
                        <c:v>0.83</c:v>
                      </c:pt>
                      <c:pt idx="156">
                        <c:v>0.98</c:v>
                      </c:pt>
                      <c:pt idx="157">
                        <c:v>1</c:v>
                      </c:pt>
                      <c:pt idx="158">
                        <c:v>1</c:v>
                      </c:pt>
                      <c:pt idx="159">
                        <c:v>0.96</c:v>
                      </c:pt>
                      <c:pt idx="160">
                        <c:v>0.97</c:v>
                      </c:pt>
                      <c:pt idx="161">
                        <c:v>0.99</c:v>
                      </c:pt>
                      <c:pt idx="162">
                        <c:v>0.95</c:v>
                      </c:pt>
                      <c:pt idx="163">
                        <c:v>0.98</c:v>
                      </c:pt>
                      <c:pt idx="164">
                        <c:v>1</c:v>
                      </c:pt>
                      <c:pt idx="165">
                        <c:v>0.92</c:v>
                      </c:pt>
                      <c:pt idx="166">
                        <c:v>0.94</c:v>
                      </c:pt>
                      <c:pt idx="167">
                        <c:v>0.98</c:v>
                      </c:pt>
                      <c:pt idx="168">
                        <c:v>1</c:v>
                      </c:pt>
                      <c:pt idx="169">
                        <c:v>0.81</c:v>
                      </c:pt>
                      <c:pt idx="170">
                        <c:v>0.95</c:v>
                      </c:pt>
                      <c:pt idx="171">
                        <c:v>0.71</c:v>
                      </c:pt>
                      <c:pt idx="172">
                        <c:v>0.84</c:v>
                      </c:pt>
                      <c:pt idx="173">
                        <c:v>0.91</c:v>
                      </c:pt>
                      <c:pt idx="174">
                        <c:v>0.88</c:v>
                      </c:pt>
                      <c:pt idx="175">
                        <c:v>0.89</c:v>
                      </c:pt>
                      <c:pt idx="176">
                        <c:v>0.91</c:v>
                      </c:pt>
                      <c:pt idx="177">
                        <c:v>0.99</c:v>
                      </c:pt>
                      <c:pt idx="178">
                        <c:v>0.57999999999999996</c:v>
                      </c:pt>
                      <c:pt idx="179">
                        <c:v>0.83</c:v>
                      </c:pt>
                      <c:pt idx="180">
                        <c:v>0.9</c:v>
                      </c:pt>
                      <c:pt idx="181">
                        <c:v>0.95</c:v>
                      </c:pt>
                      <c:pt idx="182">
                        <c:v>0.9</c:v>
                      </c:pt>
                      <c:pt idx="183">
                        <c:v>0.9</c:v>
                      </c:pt>
                      <c:pt idx="184">
                        <c:v>0.98</c:v>
                      </c:pt>
                      <c:pt idx="185">
                        <c:v>0.88</c:v>
                      </c:pt>
                      <c:pt idx="186">
                        <c:v>0.95</c:v>
                      </c:pt>
                      <c:pt idx="187">
                        <c:v>0.92</c:v>
                      </c:pt>
                      <c:pt idx="188">
                        <c:v>0.96</c:v>
                      </c:pt>
                      <c:pt idx="189">
                        <c:v>0.98</c:v>
                      </c:pt>
                      <c:pt idx="190">
                        <c:v>0.89</c:v>
                      </c:pt>
                      <c:pt idx="191">
                        <c:v>0.95</c:v>
                      </c:pt>
                      <c:pt idx="192">
                        <c:v>0.89</c:v>
                      </c:pt>
                      <c:pt idx="193">
                        <c:v>0.94</c:v>
                      </c:pt>
                      <c:pt idx="194">
                        <c:v>0.98</c:v>
                      </c:pt>
                      <c:pt idx="195">
                        <c:v>0.99</c:v>
                      </c:pt>
                      <c:pt idx="196">
                        <c:v>0.96</c:v>
                      </c:pt>
                      <c:pt idx="197">
                        <c:v>0.86</c:v>
                      </c:pt>
                      <c:pt idx="198">
                        <c:v>0.85</c:v>
                      </c:pt>
                      <c:pt idx="199">
                        <c:v>0.93</c:v>
                      </c:pt>
                      <c:pt idx="200">
                        <c:v>0.95</c:v>
                      </c:pt>
                      <c:pt idx="201">
                        <c:v>0.97</c:v>
                      </c:pt>
                      <c:pt idx="202">
                        <c:v>0.81</c:v>
                      </c:pt>
                      <c:pt idx="203">
                        <c:v>0.98</c:v>
                      </c:pt>
                      <c:pt idx="204">
                        <c:v>0.94</c:v>
                      </c:pt>
                      <c:pt idx="205">
                        <c:v>0.97</c:v>
                      </c:pt>
                      <c:pt idx="206">
                        <c:v>0.89</c:v>
                      </c:pt>
                      <c:pt idx="207">
                        <c:v>0.9</c:v>
                      </c:pt>
                      <c:pt idx="208">
                        <c:v>0.82</c:v>
                      </c:pt>
                      <c:pt idx="209">
                        <c:v>0.91</c:v>
                      </c:pt>
                      <c:pt idx="210">
                        <c:v>0.82</c:v>
                      </c:pt>
                      <c:pt idx="211">
                        <c:v>0.81</c:v>
                      </c:pt>
                      <c:pt idx="212">
                        <c:v>1</c:v>
                      </c:pt>
                      <c:pt idx="213">
                        <c:v>0.67</c:v>
                      </c:pt>
                      <c:pt idx="214">
                        <c:v>0.85</c:v>
                      </c:pt>
                      <c:pt idx="215">
                        <c:v>0.99</c:v>
                      </c:pt>
                      <c:pt idx="216">
                        <c:v>0.85</c:v>
                      </c:pt>
                      <c:pt idx="217">
                        <c:v>0.75</c:v>
                      </c:pt>
                      <c:pt idx="218">
                        <c:v>0.96</c:v>
                      </c:pt>
                      <c:pt idx="219">
                        <c:v>0.92</c:v>
                      </c:pt>
                      <c:pt idx="220">
                        <c:v>0.72</c:v>
                      </c:pt>
                      <c:pt idx="221">
                        <c:v>0.56999999999999995</c:v>
                      </c:pt>
                      <c:pt idx="222">
                        <c:v>0.92</c:v>
                      </c:pt>
                      <c:pt idx="223">
                        <c:v>0.99</c:v>
                      </c:pt>
                      <c:pt idx="224">
                        <c:v>0.74</c:v>
                      </c:pt>
                      <c:pt idx="225">
                        <c:v>0.99</c:v>
                      </c:pt>
                      <c:pt idx="226">
                        <c:v>0.95</c:v>
                      </c:pt>
                      <c:pt idx="227">
                        <c:v>0.92</c:v>
                      </c:pt>
                      <c:pt idx="228">
                        <c:v>0.99</c:v>
                      </c:pt>
                      <c:pt idx="229">
                        <c:v>0.8</c:v>
                      </c:pt>
                      <c:pt idx="230">
                        <c:v>0.95</c:v>
                      </c:pt>
                      <c:pt idx="231">
                        <c:v>0.97</c:v>
                      </c:pt>
                      <c:pt idx="232">
                        <c:v>0.93</c:v>
                      </c:pt>
                      <c:pt idx="233">
                        <c:v>0.93</c:v>
                      </c:pt>
                      <c:pt idx="234">
                        <c:v>0.95</c:v>
                      </c:pt>
                      <c:pt idx="235">
                        <c:v>0.96</c:v>
                      </c:pt>
                      <c:pt idx="236">
                        <c:v>1</c:v>
                      </c:pt>
                      <c:pt idx="237">
                        <c:v>0.98</c:v>
                      </c:pt>
                      <c:pt idx="238">
                        <c:v>0.97</c:v>
                      </c:pt>
                      <c:pt idx="239">
                        <c:v>0.94</c:v>
                      </c:pt>
                      <c:pt idx="240">
                        <c:v>1</c:v>
                      </c:pt>
                      <c:pt idx="241">
                        <c:v>0.93</c:v>
                      </c:pt>
                      <c:pt idx="242">
                        <c:v>0.98</c:v>
                      </c:pt>
                      <c:pt idx="243">
                        <c:v>0.88</c:v>
                      </c:pt>
                      <c:pt idx="244">
                        <c:v>0.95</c:v>
                      </c:pt>
                      <c:pt idx="245">
                        <c:v>0.92</c:v>
                      </c:pt>
                      <c:pt idx="246">
                        <c:v>0.86</c:v>
                      </c:pt>
                      <c:pt idx="247">
                        <c:v>0.99</c:v>
                      </c:pt>
                      <c:pt idx="248">
                        <c:v>0.97</c:v>
                      </c:pt>
                      <c:pt idx="249">
                        <c:v>0.98</c:v>
                      </c:pt>
                      <c:pt idx="250">
                        <c:v>0.97</c:v>
                      </c:pt>
                      <c:pt idx="251">
                        <c:v>0.97</c:v>
                      </c:pt>
                      <c:pt idx="252">
                        <c:v>0.93</c:v>
                      </c:pt>
                      <c:pt idx="253">
                        <c:v>0.99</c:v>
                      </c:pt>
                      <c:pt idx="254">
                        <c:v>0.71</c:v>
                      </c:pt>
                      <c:pt idx="255">
                        <c:v>0.95</c:v>
                      </c:pt>
                      <c:pt idx="256">
                        <c:v>0.95</c:v>
                      </c:pt>
                      <c:pt idx="257">
                        <c:v>0.99</c:v>
                      </c:pt>
                      <c:pt idx="258">
                        <c:v>0.93</c:v>
                      </c:pt>
                      <c:pt idx="259">
                        <c:v>0.93</c:v>
                      </c:pt>
                      <c:pt idx="260">
                        <c:v>0.95</c:v>
                      </c:pt>
                      <c:pt idx="261">
                        <c:v>0.83</c:v>
                      </c:pt>
                      <c:pt idx="262">
                        <c:v>0.98</c:v>
                      </c:pt>
                      <c:pt idx="263">
                        <c:v>0.99</c:v>
                      </c:pt>
                      <c:pt idx="264">
                        <c:v>0.81</c:v>
                      </c:pt>
                      <c:pt idx="265">
                        <c:v>0.93</c:v>
                      </c:pt>
                      <c:pt idx="266">
                        <c:v>0.84</c:v>
                      </c:pt>
                      <c:pt idx="267">
                        <c:v>0.89</c:v>
                      </c:pt>
                      <c:pt idx="268">
                        <c:v>0.79</c:v>
                      </c:pt>
                      <c:pt idx="269">
                        <c:v>0.94</c:v>
                      </c:pt>
                      <c:pt idx="270">
                        <c:v>0.93</c:v>
                      </c:pt>
                      <c:pt idx="271">
                        <c:v>0.91</c:v>
                      </c:pt>
                      <c:pt idx="272">
                        <c:v>0.77</c:v>
                      </c:pt>
                      <c:pt idx="273">
                        <c:v>0.98</c:v>
                      </c:pt>
                      <c:pt idx="274">
                        <c:v>0.91</c:v>
                      </c:pt>
                      <c:pt idx="275">
                        <c:v>0.77</c:v>
                      </c:pt>
                      <c:pt idx="276">
                        <c:v>0.98</c:v>
                      </c:pt>
                      <c:pt idx="277">
                        <c:v>0.76</c:v>
                      </c:pt>
                      <c:pt idx="278">
                        <c:v>0.89</c:v>
                      </c:pt>
                      <c:pt idx="279">
                        <c:v>0.83</c:v>
                      </c:pt>
                      <c:pt idx="280">
                        <c:v>0.81</c:v>
                      </c:pt>
                      <c:pt idx="281">
                        <c:v>0.91</c:v>
                      </c:pt>
                      <c:pt idx="282">
                        <c:v>0.73</c:v>
                      </c:pt>
                      <c:pt idx="283">
                        <c:v>0.91</c:v>
                      </c:pt>
                      <c:pt idx="284">
                        <c:v>0.72</c:v>
                      </c:pt>
                      <c:pt idx="285">
                        <c:v>0.88</c:v>
                      </c:pt>
                      <c:pt idx="286">
                        <c:v>0.95</c:v>
                      </c:pt>
                      <c:pt idx="287">
                        <c:v>0.94</c:v>
                      </c:pt>
                      <c:pt idx="288">
                        <c:v>1</c:v>
                      </c:pt>
                      <c:pt idx="289">
                        <c:v>0.95</c:v>
                      </c:pt>
                      <c:pt idx="290">
                        <c:v>0.98</c:v>
                      </c:pt>
                      <c:pt idx="291">
                        <c:v>0.96</c:v>
                      </c:pt>
                      <c:pt idx="292">
                        <c:v>0.98</c:v>
                      </c:pt>
                      <c:pt idx="293">
                        <c:v>0.98</c:v>
                      </c:pt>
                      <c:pt idx="294">
                        <c:v>0.95</c:v>
                      </c:pt>
                      <c:pt idx="295">
                        <c:v>1</c:v>
                      </c:pt>
                      <c:pt idx="296">
                        <c:v>1</c:v>
                      </c:pt>
                      <c:pt idx="297">
                        <c:v>0.93</c:v>
                      </c:pt>
                      <c:pt idx="298">
                        <c:v>0.95</c:v>
                      </c:pt>
                      <c:pt idx="299">
                        <c:v>0.93</c:v>
                      </c:pt>
                      <c:pt idx="300">
                        <c:v>0.99</c:v>
                      </c:pt>
                      <c:pt idx="301">
                        <c:v>0.96</c:v>
                      </c:pt>
                      <c:pt idx="302">
                        <c:v>0.94</c:v>
                      </c:pt>
                      <c:pt idx="303">
                        <c:v>1</c:v>
                      </c:pt>
                      <c:pt idx="304">
                        <c:v>0.96</c:v>
                      </c:pt>
                      <c:pt idx="305">
                        <c:v>0.94</c:v>
                      </c:pt>
                      <c:pt idx="306">
                        <c:v>0.97</c:v>
                      </c:pt>
                      <c:pt idx="307">
                        <c:v>0.96</c:v>
                      </c:pt>
                      <c:pt idx="308">
                        <c:v>0.84</c:v>
                      </c:pt>
                      <c:pt idx="309">
                        <c:v>0.96</c:v>
                      </c:pt>
                      <c:pt idx="310">
                        <c:v>0.83</c:v>
                      </c:pt>
                      <c:pt idx="311">
                        <c:v>0.86</c:v>
                      </c:pt>
                      <c:pt idx="312">
                        <c:v>1</c:v>
                      </c:pt>
                      <c:pt idx="313">
                        <c:v>0.99</c:v>
                      </c:pt>
                      <c:pt idx="314">
                        <c:v>0.92</c:v>
                      </c:pt>
                      <c:pt idx="315">
                        <c:v>1</c:v>
                      </c:pt>
                      <c:pt idx="316">
                        <c:v>0.71</c:v>
                      </c:pt>
                      <c:pt idx="317">
                        <c:v>0.97</c:v>
                      </c:pt>
                      <c:pt idx="318">
                        <c:v>0.86</c:v>
                      </c:pt>
                      <c:pt idx="319">
                        <c:v>0.89</c:v>
                      </c:pt>
                      <c:pt idx="320">
                        <c:v>1</c:v>
                      </c:pt>
                      <c:pt idx="321">
                        <c:v>0.83</c:v>
                      </c:pt>
                      <c:pt idx="322">
                        <c:v>0.91</c:v>
                      </c:pt>
                      <c:pt idx="323">
                        <c:v>0.93</c:v>
                      </c:pt>
                      <c:pt idx="324">
                        <c:v>0.98</c:v>
                      </c:pt>
                      <c:pt idx="325">
                        <c:v>0.93</c:v>
                      </c:pt>
                      <c:pt idx="326">
                        <c:v>0.92</c:v>
                      </c:pt>
                      <c:pt idx="327">
                        <c:v>0.92</c:v>
                      </c:pt>
                      <c:pt idx="328">
                        <c:v>1</c:v>
                      </c:pt>
                      <c:pt idx="329">
                        <c:v>0.95</c:v>
                      </c:pt>
                      <c:pt idx="330">
                        <c:v>0.99</c:v>
                      </c:pt>
                      <c:pt idx="331">
                        <c:v>0.94</c:v>
                      </c:pt>
                      <c:pt idx="332">
                        <c:v>0.92</c:v>
                      </c:pt>
                      <c:pt idx="333">
                        <c:v>0.95</c:v>
                      </c:pt>
                      <c:pt idx="334">
                        <c:v>0.95</c:v>
                      </c:pt>
                      <c:pt idx="335">
                        <c:v>0.96</c:v>
                      </c:pt>
                      <c:pt idx="336">
                        <c:v>0.96</c:v>
                      </c:pt>
                      <c:pt idx="337">
                        <c:v>0.99</c:v>
                      </c:pt>
                      <c:pt idx="338">
                        <c:v>0.9</c:v>
                      </c:pt>
                      <c:pt idx="339">
                        <c:v>0.97</c:v>
                      </c:pt>
                      <c:pt idx="340">
                        <c:v>0.99</c:v>
                      </c:pt>
                      <c:pt idx="341">
                        <c:v>0.75</c:v>
                      </c:pt>
                      <c:pt idx="342">
                        <c:v>0.91</c:v>
                      </c:pt>
                      <c:pt idx="343">
                        <c:v>0.95</c:v>
                      </c:pt>
                      <c:pt idx="344">
                        <c:v>0.87</c:v>
                      </c:pt>
                      <c:pt idx="345">
                        <c:v>0.86</c:v>
                      </c:pt>
                      <c:pt idx="346">
                        <c:v>0.91</c:v>
                      </c:pt>
                      <c:pt idx="347">
                        <c:v>0.76</c:v>
                      </c:pt>
                      <c:pt idx="348">
                        <c:v>0.99</c:v>
                      </c:pt>
                      <c:pt idx="349">
                        <c:v>0.76</c:v>
                      </c:pt>
                      <c:pt idx="350">
                        <c:v>0.94</c:v>
                      </c:pt>
                      <c:pt idx="351">
                        <c:v>0.93</c:v>
                      </c:pt>
                      <c:pt idx="352">
                        <c:v>0.98</c:v>
                      </c:pt>
                      <c:pt idx="353">
                        <c:v>0.98</c:v>
                      </c:pt>
                      <c:pt idx="354">
                        <c:v>0.92</c:v>
                      </c:pt>
                      <c:pt idx="355">
                        <c:v>0.87</c:v>
                      </c:pt>
                      <c:pt idx="356">
                        <c:v>0.83</c:v>
                      </c:pt>
                      <c:pt idx="357">
                        <c:v>0.93</c:v>
                      </c:pt>
                      <c:pt idx="358">
                        <c:v>0.99</c:v>
                      </c:pt>
                      <c:pt idx="359">
                        <c:v>0.95</c:v>
                      </c:pt>
                      <c:pt idx="360">
                        <c:v>0.93</c:v>
                      </c:pt>
                      <c:pt idx="361">
                        <c:v>0.68</c:v>
                      </c:pt>
                      <c:pt idx="362">
                        <c:v>0.97</c:v>
                      </c:pt>
                      <c:pt idx="363">
                        <c:v>0.97</c:v>
                      </c:pt>
                      <c:pt idx="364">
                        <c:v>0.93</c:v>
                      </c:pt>
                      <c:pt idx="365">
                        <c:v>0.93</c:v>
                      </c:pt>
                      <c:pt idx="366">
                        <c:v>0.99</c:v>
                      </c:pt>
                      <c:pt idx="367">
                        <c:v>0.98</c:v>
                      </c:pt>
                      <c:pt idx="368">
                        <c:v>0.93</c:v>
                      </c:pt>
                      <c:pt idx="369">
                        <c:v>0.85</c:v>
                      </c:pt>
                      <c:pt idx="370">
                        <c:v>0.95</c:v>
                      </c:pt>
                      <c:pt idx="371">
                        <c:v>0.61</c:v>
                      </c:pt>
                      <c:pt idx="372">
                        <c:v>0.85</c:v>
                      </c:pt>
                      <c:pt idx="373">
                        <c:v>0.98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2B3F-437A-A91D-5D4E13BD45B5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ESTX50'!$O$1</c15:sqref>
                        </c15:formulaRef>
                      </c:ext>
                    </c:extLst>
                    <c:strCache>
                      <c:ptCount val="1"/>
                      <c:pt idx="0">
                        <c:v>OI</c:v>
                      </c:pt>
                    </c:strCache>
                  </c:strRef>
                </c:tx>
                <c:spPr>
                  <a:ln w="31750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'EUX ESTX50'!$O$2:$O$375</c15:sqref>
                        </c15:formulaRef>
                      </c:ext>
                    </c:extLst>
                    <c:numCache>
                      <c:formatCode>#,##0</c:formatCode>
                      <c:ptCount val="374"/>
                      <c:pt idx="0">
                        <c:v>3939296</c:v>
                      </c:pt>
                      <c:pt idx="1">
                        <c:v>3939296</c:v>
                      </c:pt>
                      <c:pt idx="2">
                        <c:v>3974388</c:v>
                      </c:pt>
                      <c:pt idx="3">
                        <c:v>4026805</c:v>
                      </c:pt>
                      <c:pt idx="4">
                        <c:v>4035541</c:v>
                      </c:pt>
                      <c:pt idx="5">
                        <c:v>4139999</c:v>
                      </c:pt>
                      <c:pt idx="6">
                        <c:v>4119602</c:v>
                      </c:pt>
                      <c:pt idx="7">
                        <c:v>4138044</c:v>
                      </c:pt>
                      <c:pt idx="8">
                        <c:v>4192479</c:v>
                      </c:pt>
                      <c:pt idx="9">
                        <c:v>4203830</c:v>
                      </c:pt>
                      <c:pt idx="10">
                        <c:v>4240297</c:v>
                      </c:pt>
                      <c:pt idx="11">
                        <c:v>4243022</c:v>
                      </c:pt>
                      <c:pt idx="12">
                        <c:v>4245600</c:v>
                      </c:pt>
                      <c:pt idx="13">
                        <c:v>4198144</c:v>
                      </c:pt>
                      <c:pt idx="14">
                        <c:v>4246608</c:v>
                      </c:pt>
                      <c:pt idx="15">
                        <c:v>4355215</c:v>
                      </c:pt>
                      <c:pt idx="16">
                        <c:v>4445615</c:v>
                      </c:pt>
                      <c:pt idx="17">
                        <c:v>4382905</c:v>
                      </c:pt>
                      <c:pt idx="18">
                        <c:v>4321454</c:v>
                      </c:pt>
                      <c:pt idx="19">
                        <c:v>4298191</c:v>
                      </c:pt>
                      <c:pt idx="20">
                        <c:v>4300183</c:v>
                      </c:pt>
                      <c:pt idx="21">
                        <c:v>4307544</c:v>
                      </c:pt>
                      <c:pt idx="22">
                        <c:v>4297355</c:v>
                      </c:pt>
                      <c:pt idx="23">
                        <c:v>4297220</c:v>
                      </c:pt>
                      <c:pt idx="24">
                        <c:v>4265829</c:v>
                      </c:pt>
                      <c:pt idx="25">
                        <c:v>4251858</c:v>
                      </c:pt>
                      <c:pt idx="26">
                        <c:v>4243769</c:v>
                      </c:pt>
                      <c:pt idx="27">
                        <c:v>4243769</c:v>
                      </c:pt>
                      <c:pt idx="28">
                        <c:v>4243676</c:v>
                      </c:pt>
                      <c:pt idx="29">
                        <c:v>4243849</c:v>
                      </c:pt>
                      <c:pt idx="30">
                        <c:v>4268932</c:v>
                      </c:pt>
                      <c:pt idx="31">
                        <c:v>4295822</c:v>
                      </c:pt>
                      <c:pt idx="32">
                        <c:v>4260859</c:v>
                      </c:pt>
                      <c:pt idx="33">
                        <c:v>4236060</c:v>
                      </c:pt>
                      <c:pt idx="34">
                        <c:v>4210684</c:v>
                      </c:pt>
                      <c:pt idx="35">
                        <c:v>4178214</c:v>
                      </c:pt>
                      <c:pt idx="36">
                        <c:v>4161276</c:v>
                      </c:pt>
                      <c:pt idx="37">
                        <c:v>4145348</c:v>
                      </c:pt>
                      <c:pt idx="38">
                        <c:v>4184732</c:v>
                      </c:pt>
                      <c:pt idx="39">
                        <c:v>4171494</c:v>
                      </c:pt>
                      <c:pt idx="40">
                        <c:v>4256464</c:v>
                      </c:pt>
                      <c:pt idx="41">
                        <c:v>4256464</c:v>
                      </c:pt>
                      <c:pt idx="42">
                        <c:v>4256464</c:v>
                      </c:pt>
                      <c:pt idx="43">
                        <c:v>4264844</c:v>
                      </c:pt>
                      <c:pt idx="44">
                        <c:v>4251566</c:v>
                      </c:pt>
                      <c:pt idx="45">
                        <c:v>4343233</c:v>
                      </c:pt>
                      <c:pt idx="46">
                        <c:v>4343115</c:v>
                      </c:pt>
                      <c:pt idx="47">
                        <c:v>4347596</c:v>
                      </c:pt>
                      <c:pt idx="48">
                        <c:v>4333078</c:v>
                      </c:pt>
                      <c:pt idx="49">
                        <c:v>4316324</c:v>
                      </c:pt>
                      <c:pt idx="50">
                        <c:v>4310344</c:v>
                      </c:pt>
                      <c:pt idx="51">
                        <c:v>4342466</c:v>
                      </c:pt>
                      <c:pt idx="52">
                        <c:v>4348966</c:v>
                      </c:pt>
                      <c:pt idx="53">
                        <c:v>4389312</c:v>
                      </c:pt>
                      <c:pt idx="54">
                        <c:v>4424567</c:v>
                      </c:pt>
                      <c:pt idx="55">
                        <c:v>4508647</c:v>
                      </c:pt>
                      <c:pt idx="56">
                        <c:v>1703965</c:v>
                      </c:pt>
                      <c:pt idx="57">
                        <c:v>1703965</c:v>
                      </c:pt>
                      <c:pt idx="58">
                        <c:v>2178552</c:v>
                      </c:pt>
                      <c:pt idx="59">
                        <c:v>2731153</c:v>
                      </c:pt>
                      <c:pt idx="60">
                        <c:v>3843965</c:v>
                      </c:pt>
                      <c:pt idx="61">
                        <c:v>4255040</c:v>
                      </c:pt>
                      <c:pt idx="62">
                        <c:v>4916734</c:v>
                      </c:pt>
                      <c:pt idx="63">
                        <c:v>4294012</c:v>
                      </c:pt>
                      <c:pt idx="64">
                        <c:v>4359904</c:v>
                      </c:pt>
                      <c:pt idx="65">
                        <c:v>4414272</c:v>
                      </c:pt>
                      <c:pt idx="66">
                        <c:v>4040969</c:v>
                      </c:pt>
                      <c:pt idx="67">
                        <c:v>3936346</c:v>
                      </c:pt>
                      <c:pt idx="68">
                        <c:v>3855725</c:v>
                      </c:pt>
                      <c:pt idx="69">
                        <c:v>3874250</c:v>
                      </c:pt>
                      <c:pt idx="70">
                        <c:v>3918340</c:v>
                      </c:pt>
                      <c:pt idx="71">
                        <c:v>3873847</c:v>
                      </c:pt>
                      <c:pt idx="72">
                        <c:v>3768270</c:v>
                      </c:pt>
                      <c:pt idx="73">
                        <c:v>3689560</c:v>
                      </c:pt>
                      <c:pt idx="74">
                        <c:v>3660943</c:v>
                      </c:pt>
                      <c:pt idx="75">
                        <c:v>3590989</c:v>
                      </c:pt>
                      <c:pt idx="76">
                        <c:v>3520313</c:v>
                      </c:pt>
                      <c:pt idx="77">
                        <c:v>3458976</c:v>
                      </c:pt>
                      <c:pt idx="78">
                        <c:v>3444088</c:v>
                      </c:pt>
                      <c:pt idx="79">
                        <c:v>3457985</c:v>
                      </c:pt>
                      <c:pt idx="80">
                        <c:v>3386031</c:v>
                      </c:pt>
                      <c:pt idx="81">
                        <c:v>3384106</c:v>
                      </c:pt>
                      <c:pt idx="82">
                        <c:v>3383899</c:v>
                      </c:pt>
                      <c:pt idx="83">
                        <c:v>3410412</c:v>
                      </c:pt>
                      <c:pt idx="84">
                        <c:v>3358491</c:v>
                      </c:pt>
                      <c:pt idx="85">
                        <c:v>3338625</c:v>
                      </c:pt>
                      <c:pt idx="86">
                        <c:v>3346667</c:v>
                      </c:pt>
                      <c:pt idx="87">
                        <c:v>3311173</c:v>
                      </c:pt>
                      <c:pt idx="88">
                        <c:v>3292546</c:v>
                      </c:pt>
                      <c:pt idx="89">
                        <c:v>3265725</c:v>
                      </c:pt>
                      <c:pt idx="90">
                        <c:v>3284596</c:v>
                      </c:pt>
                      <c:pt idx="91">
                        <c:v>3284946</c:v>
                      </c:pt>
                      <c:pt idx="92">
                        <c:v>3235149</c:v>
                      </c:pt>
                      <c:pt idx="93">
                        <c:v>3224057</c:v>
                      </c:pt>
                      <c:pt idx="94">
                        <c:v>3201710</c:v>
                      </c:pt>
                      <c:pt idx="95">
                        <c:v>3244010</c:v>
                      </c:pt>
                      <c:pt idx="96">
                        <c:v>3156530</c:v>
                      </c:pt>
                      <c:pt idx="97">
                        <c:v>3200835</c:v>
                      </c:pt>
                      <c:pt idx="98">
                        <c:v>3219012</c:v>
                      </c:pt>
                      <c:pt idx="99">
                        <c:v>3176457</c:v>
                      </c:pt>
                      <c:pt idx="100">
                        <c:v>3172587</c:v>
                      </c:pt>
                      <c:pt idx="101">
                        <c:v>3213877</c:v>
                      </c:pt>
                      <c:pt idx="102">
                        <c:v>3208628</c:v>
                      </c:pt>
                      <c:pt idx="103">
                        <c:v>3210955</c:v>
                      </c:pt>
                      <c:pt idx="104">
                        <c:v>3243537</c:v>
                      </c:pt>
                      <c:pt idx="105">
                        <c:v>3225146</c:v>
                      </c:pt>
                      <c:pt idx="106">
                        <c:v>3210148</c:v>
                      </c:pt>
                      <c:pt idx="107">
                        <c:v>3188008</c:v>
                      </c:pt>
                      <c:pt idx="108">
                        <c:v>3180422</c:v>
                      </c:pt>
                      <c:pt idx="109">
                        <c:v>3207072</c:v>
                      </c:pt>
                      <c:pt idx="110">
                        <c:v>3226694</c:v>
                      </c:pt>
                      <c:pt idx="111">
                        <c:v>3238891</c:v>
                      </c:pt>
                      <c:pt idx="112">
                        <c:v>3271513</c:v>
                      </c:pt>
                      <c:pt idx="113">
                        <c:v>3270022</c:v>
                      </c:pt>
                      <c:pt idx="114">
                        <c:v>3270022</c:v>
                      </c:pt>
                      <c:pt idx="115">
                        <c:v>3270022</c:v>
                      </c:pt>
                      <c:pt idx="116">
                        <c:v>3270992</c:v>
                      </c:pt>
                      <c:pt idx="117">
                        <c:v>3245548</c:v>
                      </c:pt>
                      <c:pt idx="118">
                        <c:v>3245548</c:v>
                      </c:pt>
                      <c:pt idx="119">
                        <c:v>3245548</c:v>
                      </c:pt>
                      <c:pt idx="120">
                        <c:v>3245548</c:v>
                      </c:pt>
                      <c:pt idx="121">
                        <c:v>1271372</c:v>
                      </c:pt>
                      <c:pt idx="122">
                        <c:v>1271372</c:v>
                      </c:pt>
                      <c:pt idx="123">
                        <c:v>1464182</c:v>
                      </c:pt>
                      <c:pt idx="124">
                        <c:v>1691747</c:v>
                      </c:pt>
                      <c:pt idx="125">
                        <c:v>2510039</c:v>
                      </c:pt>
                      <c:pt idx="126">
                        <c:v>2898948</c:v>
                      </c:pt>
                      <c:pt idx="127">
                        <c:v>3249468</c:v>
                      </c:pt>
                      <c:pt idx="128">
                        <c:v>3383272</c:v>
                      </c:pt>
                      <c:pt idx="129">
                        <c:v>3472730</c:v>
                      </c:pt>
                      <c:pt idx="130">
                        <c:v>3506714</c:v>
                      </c:pt>
                      <c:pt idx="131">
                        <c:v>3513349</c:v>
                      </c:pt>
                      <c:pt idx="132">
                        <c:v>3516640</c:v>
                      </c:pt>
                      <c:pt idx="133">
                        <c:v>3489765</c:v>
                      </c:pt>
                      <c:pt idx="134">
                        <c:v>3504066</c:v>
                      </c:pt>
                      <c:pt idx="135">
                        <c:v>3508685</c:v>
                      </c:pt>
                      <c:pt idx="136">
                        <c:v>3539049</c:v>
                      </c:pt>
                      <c:pt idx="137">
                        <c:v>3485869</c:v>
                      </c:pt>
                      <c:pt idx="138">
                        <c:v>3499535</c:v>
                      </c:pt>
                      <c:pt idx="139">
                        <c:v>3477305</c:v>
                      </c:pt>
                      <c:pt idx="140">
                        <c:v>3481086</c:v>
                      </c:pt>
                      <c:pt idx="141">
                        <c:v>3476239</c:v>
                      </c:pt>
                      <c:pt idx="142">
                        <c:v>3493923</c:v>
                      </c:pt>
                      <c:pt idx="143">
                        <c:v>3476712</c:v>
                      </c:pt>
                      <c:pt idx="144">
                        <c:v>3498153</c:v>
                      </c:pt>
                      <c:pt idx="145">
                        <c:v>3510877</c:v>
                      </c:pt>
                      <c:pt idx="146">
                        <c:v>3498061</c:v>
                      </c:pt>
                      <c:pt idx="147">
                        <c:v>3522900</c:v>
                      </c:pt>
                      <c:pt idx="148">
                        <c:v>3578308</c:v>
                      </c:pt>
                      <c:pt idx="149">
                        <c:v>3574356</c:v>
                      </c:pt>
                      <c:pt idx="150">
                        <c:v>3571321</c:v>
                      </c:pt>
                      <c:pt idx="151">
                        <c:v>3572538</c:v>
                      </c:pt>
                      <c:pt idx="152">
                        <c:v>3563026</c:v>
                      </c:pt>
                      <c:pt idx="153">
                        <c:v>3527679</c:v>
                      </c:pt>
                      <c:pt idx="154">
                        <c:v>3442425</c:v>
                      </c:pt>
                      <c:pt idx="155">
                        <c:v>3442156</c:v>
                      </c:pt>
                      <c:pt idx="156">
                        <c:v>3450489</c:v>
                      </c:pt>
                      <c:pt idx="157">
                        <c:v>3440723</c:v>
                      </c:pt>
                      <c:pt idx="158">
                        <c:v>3445602</c:v>
                      </c:pt>
                      <c:pt idx="159">
                        <c:v>3425223</c:v>
                      </c:pt>
                      <c:pt idx="160">
                        <c:v>3427211</c:v>
                      </c:pt>
                      <c:pt idx="161">
                        <c:v>3411831</c:v>
                      </c:pt>
                      <c:pt idx="162">
                        <c:v>3400723</c:v>
                      </c:pt>
                      <c:pt idx="163">
                        <c:v>3372862</c:v>
                      </c:pt>
                      <c:pt idx="164">
                        <c:v>3363481</c:v>
                      </c:pt>
                      <c:pt idx="165">
                        <c:v>3397635</c:v>
                      </c:pt>
                      <c:pt idx="166">
                        <c:v>3365168</c:v>
                      </c:pt>
                      <c:pt idx="167">
                        <c:v>3391576</c:v>
                      </c:pt>
                      <c:pt idx="168">
                        <c:v>3421239</c:v>
                      </c:pt>
                      <c:pt idx="169">
                        <c:v>3412614</c:v>
                      </c:pt>
                      <c:pt idx="170">
                        <c:v>3342237</c:v>
                      </c:pt>
                      <c:pt idx="171">
                        <c:v>3344016</c:v>
                      </c:pt>
                      <c:pt idx="172">
                        <c:v>3352432</c:v>
                      </c:pt>
                      <c:pt idx="173">
                        <c:v>3366791</c:v>
                      </c:pt>
                      <c:pt idx="174">
                        <c:v>3392586</c:v>
                      </c:pt>
                      <c:pt idx="175">
                        <c:v>3367037</c:v>
                      </c:pt>
                      <c:pt idx="176">
                        <c:v>3380971</c:v>
                      </c:pt>
                      <c:pt idx="177">
                        <c:v>3401932</c:v>
                      </c:pt>
                      <c:pt idx="178">
                        <c:v>3395763</c:v>
                      </c:pt>
                      <c:pt idx="179">
                        <c:v>3444380</c:v>
                      </c:pt>
                      <c:pt idx="180">
                        <c:v>3439249</c:v>
                      </c:pt>
                      <c:pt idx="181">
                        <c:v>3424833</c:v>
                      </c:pt>
                      <c:pt idx="182">
                        <c:v>3425255</c:v>
                      </c:pt>
                      <c:pt idx="183">
                        <c:v>3407785</c:v>
                      </c:pt>
                      <c:pt idx="184">
                        <c:v>3420400</c:v>
                      </c:pt>
                      <c:pt idx="185">
                        <c:v>3412160</c:v>
                      </c:pt>
                      <c:pt idx="186">
                        <c:v>861741</c:v>
                      </c:pt>
                      <c:pt idx="187">
                        <c:v>861741</c:v>
                      </c:pt>
                      <c:pt idx="188">
                        <c:v>1244036</c:v>
                      </c:pt>
                      <c:pt idx="189">
                        <c:v>1832489</c:v>
                      </c:pt>
                      <c:pt idx="190">
                        <c:v>2631839</c:v>
                      </c:pt>
                      <c:pt idx="191">
                        <c:v>3076195</c:v>
                      </c:pt>
                      <c:pt idx="192">
                        <c:v>3284513</c:v>
                      </c:pt>
                      <c:pt idx="193">
                        <c:v>3376786</c:v>
                      </c:pt>
                      <c:pt idx="194">
                        <c:v>3583742</c:v>
                      </c:pt>
                      <c:pt idx="195">
                        <c:v>3588866</c:v>
                      </c:pt>
                      <c:pt idx="196">
                        <c:v>3589622</c:v>
                      </c:pt>
                      <c:pt idx="197">
                        <c:v>3609644</c:v>
                      </c:pt>
                      <c:pt idx="198">
                        <c:v>3629763</c:v>
                      </c:pt>
                      <c:pt idx="199">
                        <c:v>3608137</c:v>
                      </c:pt>
                      <c:pt idx="200">
                        <c:v>3627663</c:v>
                      </c:pt>
                      <c:pt idx="201">
                        <c:v>3652674</c:v>
                      </c:pt>
                      <c:pt idx="202">
                        <c:v>3676259</c:v>
                      </c:pt>
                      <c:pt idx="203">
                        <c:v>3655453</c:v>
                      </c:pt>
                      <c:pt idx="204">
                        <c:v>3697939</c:v>
                      </c:pt>
                      <c:pt idx="205">
                        <c:v>3717543</c:v>
                      </c:pt>
                      <c:pt idx="206">
                        <c:v>3681394</c:v>
                      </c:pt>
                      <c:pt idx="207">
                        <c:v>3654609</c:v>
                      </c:pt>
                      <c:pt idx="208">
                        <c:v>3679561</c:v>
                      </c:pt>
                      <c:pt idx="209">
                        <c:v>3651452</c:v>
                      </c:pt>
                      <c:pt idx="210">
                        <c:v>3635286</c:v>
                      </c:pt>
                      <c:pt idx="211">
                        <c:v>3658898</c:v>
                      </c:pt>
                      <c:pt idx="212">
                        <c:v>3698303</c:v>
                      </c:pt>
                      <c:pt idx="213">
                        <c:v>3673448</c:v>
                      </c:pt>
                      <c:pt idx="214">
                        <c:v>3624520</c:v>
                      </c:pt>
                      <c:pt idx="215">
                        <c:v>3654890</c:v>
                      </c:pt>
                      <c:pt idx="216">
                        <c:v>3641351</c:v>
                      </c:pt>
                      <c:pt idx="217">
                        <c:v>3650195</c:v>
                      </c:pt>
                      <c:pt idx="218">
                        <c:v>3684092</c:v>
                      </c:pt>
                      <c:pt idx="219">
                        <c:v>3632457</c:v>
                      </c:pt>
                      <c:pt idx="220">
                        <c:v>3630587</c:v>
                      </c:pt>
                      <c:pt idx="221">
                        <c:v>3542279</c:v>
                      </c:pt>
                      <c:pt idx="222">
                        <c:v>3500450</c:v>
                      </c:pt>
                      <c:pt idx="223">
                        <c:v>3514171</c:v>
                      </c:pt>
                      <c:pt idx="224">
                        <c:v>3518659</c:v>
                      </c:pt>
                      <c:pt idx="225">
                        <c:v>3499812</c:v>
                      </c:pt>
                      <c:pt idx="226">
                        <c:v>3495720</c:v>
                      </c:pt>
                      <c:pt idx="227">
                        <c:v>3513684</c:v>
                      </c:pt>
                      <c:pt idx="228">
                        <c:v>3543414</c:v>
                      </c:pt>
                      <c:pt idx="229">
                        <c:v>3597605</c:v>
                      </c:pt>
                      <c:pt idx="230">
                        <c:v>3565665</c:v>
                      </c:pt>
                      <c:pt idx="231">
                        <c:v>3561569</c:v>
                      </c:pt>
                      <c:pt idx="232">
                        <c:v>3580125</c:v>
                      </c:pt>
                      <c:pt idx="233">
                        <c:v>3569041</c:v>
                      </c:pt>
                      <c:pt idx="234">
                        <c:v>3634977</c:v>
                      </c:pt>
                      <c:pt idx="235">
                        <c:v>3652323</c:v>
                      </c:pt>
                      <c:pt idx="236">
                        <c:v>3667402</c:v>
                      </c:pt>
                      <c:pt idx="237">
                        <c:v>3679784</c:v>
                      </c:pt>
                      <c:pt idx="238">
                        <c:v>3665676</c:v>
                      </c:pt>
                      <c:pt idx="239">
                        <c:v>3674628</c:v>
                      </c:pt>
                      <c:pt idx="240">
                        <c:v>3668760</c:v>
                      </c:pt>
                      <c:pt idx="241">
                        <c:v>3725138</c:v>
                      </c:pt>
                      <c:pt idx="242">
                        <c:v>3735238</c:v>
                      </c:pt>
                      <c:pt idx="243">
                        <c:v>3663612</c:v>
                      </c:pt>
                      <c:pt idx="244">
                        <c:v>3669658</c:v>
                      </c:pt>
                      <c:pt idx="245">
                        <c:v>3680381</c:v>
                      </c:pt>
                      <c:pt idx="246">
                        <c:v>3644427</c:v>
                      </c:pt>
                      <c:pt idx="247">
                        <c:v>3652147</c:v>
                      </c:pt>
                      <c:pt idx="248">
                        <c:v>3663447</c:v>
                      </c:pt>
                      <c:pt idx="249">
                        <c:v>3636255</c:v>
                      </c:pt>
                      <c:pt idx="250">
                        <c:v>3656449</c:v>
                      </c:pt>
                      <c:pt idx="251">
                        <c:v>767435</c:v>
                      </c:pt>
                      <c:pt idx="252">
                        <c:v>767435</c:v>
                      </c:pt>
                      <c:pt idx="253">
                        <c:v>935057</c:v>
                      </c:pt>
                      <c:pt idx="254">
                        <c:v>1447455</c:v>
                      </c:pt>
                      <c:pt idx="255">
                        <c:v>2353259</c:v>
                      </c:pt>
                      <c:pt idx="256">
                        <c:v>3810953</c:v>
                      </c:pt>
                      <c:pt idx="257">
                        <c:v>3405094</c:v>
                      </c:pt>
                      <c:pt idx="258">
                        <c:v>3586134</c:v>
                      </c:pt>
                      <c:pt idx="259">
                        <c:v>3814631</c:v>
                      </c:pt>
                      <c:pt idx="260">
                        <c:v>3941658</c:v>
                      </c:pt>
                      <c:pt idx="261">
                        <c:v>3947264</c:v>
                      </c:pt>
                      <c:pt idx="262">
                        <c:v>4032853</c:v>
                      </c:pt>
                      <c:pt idx="263">
                        <c:v>4050914</c:v>
                      </c:pt>
                      <c:pt idx="264">
                        <c:v>4103677</c:v>
                      </c:pt>
                      <c:pt idx="265">
                        <c:v>4122747</c:v>
                      </c:pt>
                      <c:pt idx="266">
                        <c:v>4093339</c:v>
                      </c:pt>
                      <c:pt idx="267">
                        <c:v>4080399</c:v>
                      </c:pt>
                      <c:pt idx="268">
                        <c:v>4104216</c:v>
                      </c:pt>
                      <c:pt idx="269">
                        <c:v>4106590</c:v>
                      </c:pt>
                      <c:pt idx="270">
                        <c:v>4182623</c:v>
                      </c:pt>
                      <c:pt idx="271">
                        <c:v>4205777</c:v>
                      </c:pt>
                      <c:pt idx="272">
                        <c:v>4239113</c:v>
                      </c:pt>
                      <c:pt idx="273">
                        <c:v>4198081</c:v>
                      </c:pt>
                      <c:pt idx="274">
                        <c:v>4217763</c:v>
                      </c:pt>
                      <c:pt idx="275">
                        <c:v>4189686</c:v>
                      </c:pt>
                      <c:pt idx="276">
                        <c:v>4171449</c:v>
                      </c:pt>
                      <c:pt idx="277">
                        <c:v>4218873</c:v>
                      </c:pt>
                      <c:pt idx="278">
                        <c:v>4235915</c:v>
                      </c:pt>
                      <c:pt idx="279">
                        <c:v>4252281</c:v>
                      </c:pt>
                      <c:pt idx="280">
                        <c:v>4254772</c:v>
                      </c:pt>
                      <c:pt idx="281">
                        <c:v>4216782</c:v>
                      </c:pt>
                      <c:pt idx="282">
                        <c:v>4214997</c:v>
                      </c:pt>
                      <c:pt idx="283">
                        <c:v>4197005</c:v>
                      </c:pt>
                      <c:pt idx="284">
                        <c:v>4218415</c:v>
                      </c:pt>
                      <c:pt idx="285">
                        <c:v>4221723</c:v>
                      </c:pt>
                      <c:pt idx="286">
                        <c:v>4195119</c:v>
                      </c:pt>
                      <c:pt idx="287">
                        <c:v>4177409</c:v>
                      </c:pt>
                      <c:pt idx="288">
                        <c:v>4184616</c:v>
                      </c:pt>
                      <c:pt idx="289">
                        <c:v>4184616</c:v>
                      </c:pt>
                      <c:pt idx="290">
                        <c:v>4071757</c:v>
                      </c:pt>
                      <c:pt idx="291">
                        <c:v>4042399</c:v>
                      </c:pt>
                      <c:pt idx="292">
                        <c:v>4067195</c:v>
                      </c:pt>
                      <c:pt idx="293">
                        <c:v>3989510</c:v>
                      </c:pt>
                      <c:pt idx="294">
                        <c:v>4020635</c:v>
                      </c:pt>
                      <c:pt idx="295">
                        <c:v>4021752</c:v>
                      </c:pt>
                      <c:pt idx="296">
                        <c:v>4021752</c:v>
                      </c:pt>
                      <c:pt idx="297">
                        <c:v>4021752</c:v>
                      </c:pt>
                      <c:pt idx="298">
                        <c:v>4020428</c:v>
                      </c:pt>
                      <c:pt idx="299">
                        <c:v>4039127</c:v>
                      </c:pt>
                      <c:pt idx="300">
                        <c:v>4010753</c:v>
                      </c:pt>
                      <c:pt idx="301">
                        <c:v>4020530</c:v>
                      </c:pt>
                      <c:pt idx="302">
                        <c:v>4046643</c:v>
                      </c:pt>
                      <c:pt idx="303">
                        <c:v>4060558</c:v>
                      </c:pt>
                      <c:pt idx="304">
                        <c:v>4085156</c:v>
                      </c:pt>
                      <c:pt idx="305">
                        <c:v>4012707</c:v>
                      </c:pt>
                      <c:pt idx="306">
                        <c:v>4009906</c:v>
                      </c:pt>
                      <c:pt idx="307">
                        <c:v>4004317</c:v>
                      </c:pt>
                      <c:pt idx="308">
                        <c:v>3968511</c:v>
                      </c:pt>
                      <c:pt idx="309">
                        <c:v>3898309</c:v>
                      </c:pt>
                      <c:pt idx="310">
                        <c:v>3848817</c:v>
                      </c:pt>
                      <c:pt idx="311">
                        <c:v>3787796</c:v>
                      </c:pt>
                      <c:pt idx="312">
                        <c:v>3760012</c:v>
                      </c:pt>
                      <c:pt idx="313">
                        <c:v>3789397</c:v>
                      </c:pt>
                      <c:pt idx="314">
                        <c:v>3757879</c:v>
                      </c:pt>
                      <c:pt idx="315">
                        <c:v>3771584</c:v>
                      </c:pt>
                      <c:pt idx="316">
                        <c:v>3788994</c:v>
                      </c:pt>
                      <c:pt idx="317">
                        <c:v>3733264</c:v>
                      </c:pt>
                      <c:pt idx="318">
                        <c:v>3765911</c:v>
                      </c:pt>
                      <c:pt idx="319">
                        <c:v>3766339</c:v>
                      </c:pt>
                      <c:pt idx="320">
                        <c:v>3765134</c:v>
                      </c:pt>
                      <c:pt idx="321">
                        <c:v>801427</c:v>
                      </c:pt>
                      <c:pt idx="322">
                        <c:v>801427</c:v>
                      </c:pt>
                      <c:pt idx="323">
                        <c:v>1155146</c:v>
                      </c:pt>
                      <c:pt idx="324">
                        <c:v>1686988</c:v>
                      </c:pt>
                      <c:pt idx="325">
                        <c:v>2622484</c:v>
                      </c:pt>
                      <c:pt idx="326">
                        <c:v>3313123</c:v>
                      </c:pt>
                      <c:pt idx="327">
                        <c:v>3645556</c:v>
                      </c:pt>
                      <c:pt idx="328">
                        <c:v>3698234</c:v>
                      </c:pt>
                      <c:pt idx="329">
                        <c:v>3649392</c:v>
                      </c:pt>
                      <c:pt idx="330">
                        <c:v>3710274</c:v>
                      </c:pt>
                      <c:pt idx="331">
                        <c:v>3710047</c:v>
                      </c:pt>
                      <c:pt idx="332">
                        <c:v>3686892</c:v>
                      </c:pt>
                      <c:pt idx="333">
                        <c:v>3668940</c:v>
                      </c:pt>
                      <c:pt idx="334">
                        <c:v>3635617</c:v>
                      </c:pt>
                      <c:pt idx="335">
                        <c:v>3628375</c:v>
                      </c:pt>
                      <c:pt idx="336">
                        <c:v>3592909</c:v>
                      </c:pt>
                      <c:pt idx="337">
                        <c:v>3587100</c:v>
                      </c:pt>
                      <c:pt idx="338">
                        <c:v>3600218</c:v>
                      </c:pt>
                      <c:pt idx="339">
                        <c:v>3641245</c:v>
                      </c:pt>
                      <c:pt idx="340">
                        <c:v>3637462</c:v>
                      </c:pt>
                      <c:pt idx="341">
                        <c:v>3662391</c:v>
                      </c:pt>
                      <c:pt idx="342">
                        <c:v>3656344</c:v>
                      </c:pt>
                      <c:pt idx="343">
                        <c:v>3673747</c:v>
                      </c:pt>
                      <c:pt idx="344">
                        <c:v>3670702</c:v>
                      </c:pt>
                      <c:pt idx="345">
                        <c:v>3712291</c:v>
                      </c:pt>
                      <c:pt idx="346">
                        <c:v>3701945</c:v>
                      </c:pt>
                      <c:pt idx="347">
                        <c:v>3650201</c:v>
                      </c:pt>
                      <c:pt idx="348">
                        <c:v>3638947</c:v>
                      </c:pt>
                      <c:pt idx="349">
                        <c:v>3649598</c:v>
                      </c:pt>
                      <c:pt idx="350">
                        <c:v>3599817</c:v>
                      </c:pt>
                      <c:pt idx="351">
                        <c:v>3561215</c:v>
                      </c:pt>
                      <c:pt idx="352">
                        <c:v>3577563</c:v>
                      </c:pt>
                      <c:pt idx="353">
                        <c:v>3560386</c:v>
                      </c:pt>
                      <c:pt idx="354">
                        <c:v>3516980</c:v>
                      </c:pt>
                      <c:pt idx="355">
                        <c:v>3532817</c:v>
                      </c:pt>
                      <c:pt idx="356">
                        <c:v>3489919</c:v>
                      </c:pt>
                      <c:pt idx="357">
                        <c:v>3384589</c:v>
                      </c:pt>
                      <c:pt idx="358">
                        <c:v>3369063</c:v>
                      </c:pt>
                      <c:pt idx="359">
                        <c:v>3369215</c:v>
                      </c:pt>
                      <c:pt idx="360">
                        <c:v>3349220</c:v>
                      </c:pt>
                      <c:pt idx="361">
                        <c:v>3378591</c:v>
                      </c:pt>
                      <c:pt idx="362">
                        <c:v>3389665</c:v>
                      </c:pt>
                      <c:pt idx="363">
                        <c:v>3420911</c:v>
                      </c:pt>
                      <c:pt idx="364">
                        <c:v>3413673</c:v>
                      </c:pt>
                      <c:pt idx="365">
                        <c:v>3414856</c:v>
                      </c:pt>
                      <c:pt idx="366">
                        <c:v>3444677</c:v>
                      </c:pt>
                      <c:pt idx="367">
                        <c:v>3448513</c:v>
                      </c:pt>
                      <c:pt idx="368">
                        <c:v>3482479</c:v>
                      </c:pt>
                      <c:pt idx="369">
                        <c:v>3450289</c:v>
                      </c:pt>
                      <c:pt idx="370">
                        <c:v>3443192</c:v>
                      </c:pt>
                      <c:pt idx="371">
                        <c:v>3465182</c:v>
                      </c:pt>
                      <c:pt idx="372">
                        <c:v>3481066</c:v>
                      </c:pt>
                      <c:pt idx="373">
                        <c:v>3486765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2B3F-437A-A91D-5D4E13BD45B5}"/>
                  </c:ext>
                </c:extLst>
              </c15:ser>
            </c15:filteredLineSeries>
          </c:ext>
        </c:extLst>
      </c:lineChart>
      <c:scatterChart>
        <c:scatterStyle val="lineMarker"/>
        <c:varyColors val="0"/>
        <c:ser>
          <c:idx val="5"/>
          <c:order val="5"/>
          <c:tx>
            <c:strRef>
              <c:f>'EUX ESTX50'!$L$1</c:f>
              <c:strCache>
                <c:ptCount val="1"/>
                <c:pt idx="0">
                  <c:v>PnL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xVal>
            <c:numRef>
              <c:f>'EUX ESTX50'!$A$2:$A$115</c:f>
              <c:numCache>
                <c:formatCode>d\-mmm\-yy</c:formatCode>
                <c:ptCount val="114"/>
                <c:pt idx="0">
                  <c:v>43990</c:v>
                </c:pt>
                <c:pt idx="1">
                  <c:v>43987</c:v>
                </c:pt>
                <c:pt idx="2">
                  <c:v>43986</c:v>
                </c:pt>
                <c:pt idx="3">
                  <c:v>43985</c:v>
                </c:pt>
                <c:pt idx="4">
                  <c:v>43984</c:v>
                </c:pt>
                <c:pt idx="5">
                  <c:v>43983</c:v>
                </c:pt>
                <c:pt idx="6">
                  <c:v>43980</c:v>
                </c:pt>
                <c:pt idx="7">
                  <c:v>43979</c:v>
                </c:pt>
                <c:pt idx="8">
                  <c:v>43978</c:v>
                </c:pt>
                <c:pt idx="9">
                  <c:v>43977</c:v>
                </c:pt>
                <c:pt idx="10">
                  <c:v>43976</c:v>
                </c:pt>
                <c:pt idx="11">
                  <c:v>43973</c:v>
                </c:pt>
                <c:pt idx="12">
                  <c:v>43972</c:v>
                </c:pt>
                <c:pt idx="13">
                  <c:v>43971</c:v>
                </c:pt>
                <c:pt idx="14">
                  <c:v>43970</c:v>
                </c:pt>
                <c:pt idx="15">
                  <c:v>43969</c:v>
                </c:pt>
                <c:pt idx="16">
                  <c:v>43966</c:v>
                </c:pt>
                <c:pt idx="17">
                  <c:v>43965</c:v>
                </c:pt>
                <c:pt idx="18">
                  <c:v>43964</c:v>
                </c:pt>
                <c:pt idx="19">
                  <c:v>43963</c:v>
                </c:pt>
                <c:pt idx="20">
                  <c:v>43962</c:v>
                </c:pt>
                <c:pt idx="21">
                  <c:v>43959</c:v>
                </c:pt>
                <c:pt idx="22">
                  <c:v>43958</c:v>
                </c:pt>
                <c:pt idx="23">
                  <c:v>43957</c:v>
                </c:pt>
                <c:pt idx="24">
                  <c:v>43956</c:v>
                </c:pt>
                <c:pt idx="25">
                  <c:v>43955</c:v>
                </c:pt>
                <c:pt idx="26">
                  <c:v>43952</c:v>
                </c:pt>
                <c:pt idx="27">
                  <c:v>43951</c:v>
                </c:pt>
                <c:pt idx="28">
                  <c:v>43950</c:v>
                </c:pt>
                <c:pt idx="29">
                  <c:v>43949</c:v>
                </c:pt>
                <c:pt idx="30">
                  <c:v>43948</c:v>
                </c:pt>
                <c:pt idx="31">
                  <c:v>43945</c:v>
                </c:pt>
                <c:pt idx="32">
                  <c:v>43944</c:v>
                </c:pt>
                <c:pt idx="33">
                  <c:v>43943</c:v>
                </c:pt>
                <c:pt idx="34">
                  <c:v>43942</c:v>
                </c:pt>
                <c:pt idx="35">
                  <c:v>43941</c:v>
                </c:pt>
                <c:pt idx="36">
                  <c:v>43938</c:v>
                </c:pt>
                <c:pt idx="37">
                  <c:v>43937</c:v>
                </c:pt>
                <c:pt idx="38">
                  <c:v>43936</c:v>
                </c:pt>
                <c:pt idx="39">
                  <c:v>43935</c:v>
                </c:pt>
                <c:pt idx="40">
                  <c:v>43934</c:v>
                </c:pt>
                <c:pt idx="41">
                  <c:v>43931</c:v>
                </c:pt>
                <c:pt idx="42">
                  <c:v>43930</c:v>
                </c:pt>
                <c:pt idx="43">
                  <c:v>43929</c:v>
                </c:pt>
                <c:pt idx="44">
                  <c:v>43928</c:v>
                </c:pt>
                <c:pt idx="45">
                  <c:v>43927</c:v>
                </c:pt>
                <c:pt idx="46">
                  <c:v>43924</c:v>
                </c:pt>
                <c:pt idx="47">
                  <c:v>43923</c:v>
                </c:pt>
                <c:pt idx="48">
                  <c:v>43922</c:v>
                </c:pt>
                <c:pt idx="49">
                  <c:v>43921</c:v>
                </c:pt>
                <c:pt idx="50">
                  <c:v>43920</c:v>
                </c:pt>
                <c:pt idx="51">
                  <c:v>43917</c:v>
                </c:pt>
                <c:pt idx="52">
                  <c:v>43916</c:v>
                </c:pt>
                <c:pt idx="53">
                  <c:v>43915</c:v>
                </c:pt>
                <c:pt idx="54">
                  <c:v>43914</c:v>
                </c:pt>
                <c:pt idx="55">
                  <c:v>43913</c:v>
                </c:pt>
                <c:pt idx="56">
                  <c:v>43910</c:v>
                </c:pt>
                <c:pt idx="57">
                  <c:v>43909</c:v>
                </c:pt>
                <c:pt idx="58">
                  <c:v>43908</c:v>
                </c:pt>
                <c:pt idx="59">
                  <c:v>43907</c:v>
                </c:pt>
                <c:pt idx="60">
                  <c:v>43906</c:v>
                </c:pt>
                <c:pt idx="61">
                  <c:v>43903</c:v>
                </c:pt>
                <c:pt idx="62">
                  <c:v>43902</c:v>
                </c:pt>
                <c:pt idx="63">
                  <c:v>43901</c:v>
                </c:pt>
                <c:pt idx="64">
                  <c:v>43900</c:v>
                </c:pt>
                <c:pt idx="65">
                  <c:v>43899</c:v>
                </c:pt>
                <c:pt idx="66">
                  <c:v>43896</c:v>
                </c:pt>
                <c:pt idx="67">
                  <c:v>43895</c:v>
                </c:pt>
                <c:pt idx="68">
                  <c:v>43894</c:v>
                </c:pt>
                <c:pt idx="69">
                  <c:v>43893</c:v>
                </c:pt>
                <c:pt idx="70">
                  <c:v>43892</c:v>
                </c:pt>
                <c:pt idx="71">
                  <c:v>43889</c:v>
                </c:pt>
                <c:pt idx="72">
                  <c:v>43888</c:v>
                </c:pt>
                <c:pt idx="73">
                  <c:v>43887</c:v>
                </c:pt>
                <c:pt idx="74">
                  <c:v>43886</c:v>
                </c:pt>
                <c:pt idx="75">
                  <c:v>43885</c:v>
                </c:pt>
                <c:pt idx="76">
                  <c:v>43882</c:v>
                </c:pt>
                <c:pt idx="77">
                  <c:v>43881</c:v>
                </c:pt>
                <c:pt idx="78">
                  <c:v>43880</c:v>
                </c:pt>
                <c:pt idx="79">
                  <c:v>43879</c:v>
                </c:pt>
                <c:pt idx="80">
                  <c:v>43878</c:v>
                </c:pt>
                <c:pt idx="81">
                  <c:v>43875</c:v>
                </c:pt>
                <c:pt idx="82">
                  <c:v>43874</c:v>
                </c:pt>
                <c:pt idx="83">
                  <c:v>43873</c:v>
                </c:pt>
                <c:pt idx="84">
                  <c:v>43872</c:v>
                </c:pt>
                <c:pt idx="85">
                  <c:v>43871</c:v>
                </c:pt>
                <c:pt idx="86">
                  <c:v>43868</c:v>
                </c:pt>
                <c:pt idx="87">
                  <c:v>43867</c:v>
                </c:pt>
                <c:pt idx="88">
                  <c:v>43866</c:v>
                </c:pt>
                <c:pt idx="89">
                  <c:v>43865</c:v>
                </c:pt>
                <c:pt idx="90">
                  <c:v>43864</c:v>
                </c:pt>
                <c:pt idx="91">
                  <c:v>43861</c:v>
                </c:pt>
                <c:pt idx="92">
                  <c:v>43860</c:v>
                </c:pt>
                <c:pt idx="93">
                  <c:v>43859</c:v>
                </c:pt>
                <c:pt idx="94">
                  <c:v>43858</c:v>
                </c:pt>
                <c:pt idx="95">
                  <c:v>43857</c:v>
                </c:pt>
                <c:pt idx="96">
                  <c:v>43854</c:v>
                </c:pt>
                <c:pt idx="97">
                  <c:v>43853</c:v>
                </c:pt>
                <c:pt idx="98">
                  <c:v>43852</c:v>
                </c:pt>
                <c:pt idx="99">
                  <c:v>43851</c:v>
                </c:pt>
                <c:pt idx="100">
                  <c:v>43850</c:v>
                </c:pt>
                <c:pt idx="101">
                  <c:v>43847</c:v>
                </c:pt>
                <c:pt idx="102">
                  <c:v>43846</c:v>
                </c:pt>
                <c:pt idx="103">
                  <c:v>43845</c:v>
                </c:pt>
                <c:pt idx="104">
                  <c:v>43844</c:v>
                </c:pt>
                <c:pt idx="105">
                  <c:v>43843</c:v>
                </c:pt>
                <c:pt idx="106">
                  <c:v>43840</c:v>
                </c:pt>
                <c:pt idx="107">
                  <c:v>43839</c:v>
                </c:pt>
                <c:pt idx="108">
                  <c:v>43838</c:v>
                </c:pt>
                <c:pt idx="109">
                  <c:v>43837</c:v>
                </c:pt>
                <c:pt idx="110">
                  <c:v>43836</c:v>
                </c:pt>
                <c:pt idx="111">
                  <c:v>43833</c:v>
                </c:pt>
                <c:pt idx="112">
                  <c:v>43832</c:v>
                </c:pt>
                <c:pt idx="113">
                  <c:v>43831</c:v>
                </c:pt>
              </c:numCache>
            </c:numRef>
          </c:xVal>
          <c:yVal>
            <c:numRef>
              <c:f>'EUX ESTX50'!$L$2:$L$375</c:f>
              <c:numCache>
                <c:formatCode>#,##0</c:formatCode>
                <c:ptCount val="374"/>
                <c:pt idx="0" formatCode="General">
                  <c:v>-150</c:v>
                </c:pt>
                <c:pt idx="1">
                  <c:v>1280</c:v>
                </c:pt>
                <c:pt idx="2" formatCode="General">
                  <c:v>-80</c:v>
                </c:pt>
                <c:pt idx="3">
                  <c:v>1160</c:v>
                </c:pt>
                <c:pt idx="4" formatCode="General">
                  <c:v>480</c:v>
                </c:pt>
                <c:pt idx="5" formatCode="General">
                  <c:v>510</c:v>
                </c:pt>
                <c:pt idx="6" formatCode="General">
                  <c:v>-460</c:v>
                </c:pt>
                <c:pt idx="7" formatCode="General">
                  <c:v>540</c:v>
                </c:pt>
                <c:pt idx="8" formatCode="General">
                  <c:v>440</c:v>
                </c:pt>
                <c:pt idx="9" formatCode="General">
                  <c:v>370</c:v>
                </c:pt>
                <c:pt idx="10" formatCode="General">
                  <c:v>600</c:v>
                </c:pt>
                <c:pt idx="11" formatCode="General">
                  <c:v>50</c:v>
                </c:pt>
                <c:pt idx="12" formatCode="General">
                  <c:v>-430</c:v>
                </c:pt>
                <c:pt idx="13" formatCode="General">
                  <c:v>400</c:v>
                </c:pt>
                <c:pt idx="14" formatCode="General">
                  <c:v>-90</c:v>
                </c:pt>
                <c:pt idx="15">
                  <c:v>1510</c:v>
                </c:pt>
                <c:pt idx="16" formatCode="General">
                  <c:v>170</c:v>
                </c:pt>
                <c:pt idx="17" formatCode="General">
                  <c:v>-550</c:v>
                </c:pt>
                <c:pt idx="18" formatCode="General">
                  <c:v>-810</c:v>
                </c:pt>
                <c:pt idx="19" formatCode="General">
                  <c:v>50</c:v>
                </c:pt>
                <c:pt idx="20" formatCode="General">
                  <c:v>-240</c:v>
                </c:pt>
                <c:pt idx="21" formatCode="General">
                  <c:v>300</c:v>
                </c:pt>
                <c:pt idx="22" formatCode="General">
                  <c:v>410</c:v>
                </c:pt>
                <c:pt idx="23" formatCode="General">
                  <c:v>-320</c:v>
                </c:pt>
                <c:pt idx="24" formatCode="General">
                  <c:v>660</c:v>
                </c:pt>
                <c:pt idx="25">
                  <c:v>-1010</c:v>
                </c:pt>
                <c:pt idx="26" formatCode="General">
                  <c:v>0</c:v>
                </c:pt>
                <c:pt idx="27" formatCode="General">
                  <c:v>-790</c:v>
                </c:pt>
                <c:pt idx="28" formatCode="General">
                  <c:v>730</c:v>
                </c:pt>
                <c:pt idx="29" formatCode="General">
                  <c:v>510</c:v>
                </c:pt>
                <c:pt idx="30" formatCode="General">
                  <c:v>690</c:v>
                </c:pt>
                <c:pt idx="31" formatCode="General">
                  <c:v>-510</c:v>
                </c:pt>
                <c:pt idx="32" formatCode="General">
                  <c:v>240</c:v>
                </c:pt>
                <c:pt idx="33" formatCode="General">
                  <c:v>440</c:v>
                </c:pt>
                <c:pt idx="34">
                  <c:v>-1110</c:v>
                </c:pt>
                <c:pt idx="35" formatCode="General">
                  <c:v>240</c:v>
                </c:pt>
                <c:pt idx="36" formatCode="General">
                  <c:v>570</c:v>
                </c:pt>
                <c:pt idx="37" formatCode="General">
                  <c:v>170</c:v>
                </c:pt>
                <c:pt idx="38">
                  <c:v>-1160</c:v>
                </c:pt>
                <c:pt idx="39" formatCode="General">
                  <c:v>300</c:v>
                </c:pt>
                <c:pt idx="40" formatCode="General">
                  <c:v>0</c:v>
                </c:pt>
                <c:pt idx="41" formatCode="General">
                  <c:v>0</c:v>
                </c:pt>
                <c:pt idx="42" formatCode="General">
                  <c:v>450</c:v>
                </c:pt>
                <c:pt idx="43" formatCode="General">
                  <c:v>-130</c:v>
                </c:pt>
                <c:pt idx="44" formatCode="General">
                  <c:v>540</c:v>
                </c:pt>
                <c:pt idx="45">
                  <c:v>1360</c:v>
                </c:pt>
                <c:pt idx="46" formatCode="General">
                  <c:v>-120</c:v>
                </c:pt>
                <c:pt idx="47" formatCode="General">
                  <c:v>140</c:v>
                </c:pt>
                <c:pt idx="48">
                  <c:v>-1160</c:v>
                </c:pt>
                <c:pt idx="49" formatCode="General">
                  <c:v>330</c:v>
                </c:pt>
                <c:pt idx="50" formatCode="General">
                  <c:v>600</c:v>
                </c:pt>
                <c:pt idx="51">
                  <c:v>-1180</c:v>
                </c:pt>
                <c:pt idx="52" formatCode="General">
                  <c:v>480</c:v>
                </c:pt>
                <c:pt idx="53" formatCode="General">
                  <c:v>880</c:v>
                </c:pt>
                <c:pt idx="54">
                  <c:v>2340</c:v>
                </c:pt>
                <c:pt idx="55" formatCode="General">
                  <c:v>-570</c:v>
                </c:pt>
                <c:pt idx="56">
                  <c:v>1305</c:v>
                </c:pt>
                <c:pt idx="57" formatCode="General">
                  <c:v>650</c:v>
                </c:pt>
                <c:pt idx="58">
                  <c:v>-1290</c:v>
                </c:pt>
                <c:pt idx="59" formatCode="General">
                  <c:v>990</c:v>
                </c:pt>
                <c:pt idx="60">
                  <c:v>-1320</c:v>
                </c:pt>
                <c:pt idx="61" formatCode="General">
                  <c:v>-160</c:v>
                </c:pt>
                <c:pt idx="62">
                  <c:v>-3270</c:v>
                </c:pt>
                <c:pt idx="63" formatCode="General">
                  <c:v>-200</c:v>
                </c:pt>
                <c:pt idx="64" formatCode="General">
                  <c:v>-610</c:v>
                </c:pt>
                <c:pt idx="65">
                  <c:v>-2580</c:v>
                </c:pt>
                <c:pt idx="66">
                  <c:v>-1340</c:v>
                </c:pt>
                <c:pt idx="67" formatCode="General">
                  <c:v>-440</c:v>
                </c:pt>
                <c:pt idx="68" formatCode="General">
                  <c:v>570</c:v>
                </c:pt>
                <c:pt idx="69" formatCode="General">
                  <c:v>150</c:v>
                </c:pt>
                <c:pt idx="70" formatCode="General">
                  <c:v>250</c:v>
                </c:pt>
                <c:pt idx="71">
                  <c:v>-1430</c:v>
                </c:pt>
                <c:pt idx="72">
                  <c:v>-1170</c:v>
                </c:pt>
                <c:pt idx="73" formatCode="General">
                  <c:v>30</c:v>
                </c:pt>
                <c:pt idx="74" formatCode="General">
                  <c:v>-740</c:v>
                </c:pt>
                <c:pt idx="75">
                  <c:v>-1490</c:v>
                </c:pt>
                <c:pt idx="76" formatCode="General">
                  <c:v>-410</c:v>
                </c:pt>
                <c:pt idx="77" formatCode="General">
                  <c:v>-240</c:v>
                </c:pt>
                <c:pt idx="78" formatCode="General">
                  <c:v>300</c:v>
                </c:pt>
                <c:pt idx="79" formatCode="General">
                  <c:v>-200</c:v>
                </c:pt>
                <c:pt idx="80" formatCode="General">
                  <c:v>120</c:v>
                </c:pt>
                <c:pt idx="81" formatCode="General">
                  <c:v>10</c:v>
                </c:pt>
                <c:pt idx="82" formatCode="General">
                  <c:v>-110</c:v>
                </c:pt>
                <c:pt idx="83" formatCode="General">
                  <c:v>220</c:v>
                </c:pt>
                <c:pt idx="84" formatCode="General">
                  <c:v>360</c:v>
                </c:pt>
                <c:pt idx="85" formatCode="General">
                  <c:v>-40</c:v>
                </c:pt>
                <c:pt idx="86" formatCode="General">
                  <c:v>-60</c:v>
                </c:pt>
                <c:pt idx="87" formatCode="General">
                  <c:v>290</c:v>
                </c:pt>
                <c:pt idx="88" formatCode="General">
                  <c:v>480</c:v>
                </c:pt>
                <c:pt idx="89" formatCode="General">
                  <c:v>680</c:v>
                </c:pt>
                <c:pt idx="90" formatCode="General">
                  <c:v>150</c:v>
                </c:pt>
                <c:pt idx="91" formatCode="General">
                  <c:v>-400</c:v>
                </c:pt>
                <c:pt idx="92" formatCode="General">
                  <c:v>-510</c:v>
                </c:pt>
                <c:pt idx="93" formatCode="General">
                  <c:v>210</c:v>
                </c:pt>
                <c:pt idx="94" formatCode="General">
                  <c:v>380</c:v>
                </c:pt>
                <c:pt idx="95" formatCode="General">
                  <c:v>-960</c:v>
                </c:pt>
                <c:pt idx="96" formatCode="General">
                  <c:v>400</c:v>
                </c:pt>
                <c:pt idx="97" formatCode="General">
                  <c:v>-320</c:v>
                </c:pt>
                <c:pt idx="98" formatCode="General">
                  <c:v>-190</c:v>
                </c:pt>
                <c:pt idx="99" formatCode="General">
                  <c:v>-120</c:v>
                </c:pt>
                <c:pt idx="100" formatCode="General">
                  <c:v>-50</c:v>
                </c:pt>
                <c:pt idx="101" formatCode="General">
                  <c:v>330</c:v>
                </c:pt>
                <c:pt idx="102" formatCode="General">
                  <c:v>60</c:v>
                </c:pt>
                <c:pt idx="103" formatCode="General">
                  <c:v>-60</c:v>
                </c:pt>
                <c:pt idx="104" formatCode="General">
                  <c:v>-20</c:v>
                </c:pt>
                <c:pt idx="105" formatCode="General">
                  <c:v>-160</c:v>
                </c:pt>
                <c:pt idx="106" formatCode="General">
                  <c:v>-20</c:v>
                </c:pt>
                <c:pt idx="107" formatCode="General">
                  <c:v>210</c:v>
                </c:pt>
                <c:pt idx="108" formatCode="General">
                  <c:v>110</c:v>
                </c:pt>
                <c:pt idx="109" formatCode="General">
                  <c:v>110</c:v>
                </c:pt>
                <c:pt idx="110" formatCode="General">
                  <c:v>-150</c:v>
                </c:pt>
                <c:pt idx="111" formatCode="General">
                  <c:v>-280</c:v>
                </c:pt>
                <c:pt idx="112" formatCode="General">
                  <c:v>530</c:v>
                </c:pt>
                <c:pt idx="113" formatCode="General">
                  <c:v>0</c:v>
                </c:pt>
                <c:pt idx="114" formatCode="General">
                  <c:v>0</c:v>
                </c:pt>
                <c:pt idx="115" formatCode="General">
                  <c:v>-410</c:v>
                </c:pt>
                <c:pt idx="116" formatCode="General">
                  <c:v>40</c:v>
                </c:pt>
                <c:pt idx="117" formatCode="General">
                  <c:v>0</c:v>
                </c:pt>
                <c:pt idx="118" formatCode="General">
                  <c:v>0</c:v>
                </c:pt>
                <c:pt idx="119" formatCode="General">
                  <c:v>0</c:v>
                </c:pt>
                <c:pt idx="120" formatCode="General">
                  <c:v>50</c:v>
                </c:pt>
                <c:pt idx="121" formatCode="General">
                  <c:v>373</c:v>
                </c:pt>
                <c:pt idx="122" formatCode="General">
                  <c:v>-90</c:v>
                </c:pt>
                <c:pt idx="123" formatCode="General">
                  <c:v>-30</c:v>
                </c:pt>
                <c:pt idx="124" formatCode="General">
                  <c:v>-270</c:v>
                </c:pt>
                <c:pt idx="125" formatCode="General">
                  <c:v>450</c:v>
                </c:pt>
                <c:pt idx="126" formatCode="General">
                  <c:v>180</c:v>
                </c:pt>
                <c:pt idx="127" formatCode="General">
                  <c:v>200</c:v>
                </c:pt>
                <c:pt idx="128" formatCode="General">
                  <c:v>220</c:v>
                </c:pt>
                <c:pt idx="129" formatCode="General">
                  <c:v>-20</c:v>
                </c:pt>
                <c:pt idx="130" formatCode="General">
                  <c:v>-210</c:v>
                </c:pt>
                <c:pt idx="131" formatCode="General">
                  <c:v>380</c:v>
                </c:pt>
                <c:pt idx="132" formatCode="General">
                  <c:v>-40</c:v>
                </c:pt>
                <c:pt idx="133" formatCode="General">
                  <c:v>470</c:v>
                </c:pt>
                <c:pt idx="134" formatCode="General">
                  <c:v>-180</c:v>
                </c:pt>
                <c:pt idx="135" formatCode="General">
                  <c:v>-750</c:v>
                </c:pt>
                <c:pt idx="136" formatCode="General">
                  <c:v>20</c:v>
                </c:pt>
                <c:pt idx="137" formatCode="General">
                  <c:v>-60</c:v>
                </c:pt>
                <c:pt idx="138" formatCode="General">
                  <c:v>20</c:v>
                </c:pt>
                <c:pt idx="139" formatCode="General">
                  <c:v>-10</c:v>
                </c:pt>
                <c:pt idx="140" formatCode="General">
                  <c:v>250</c:v>
                </c:pt>
                <c:pt idx="141" formatCode="General">
                  <c:v>-20</c:v>
                </c:pt>
                <c:pt idx="142" formatCode="General">
                  <c:v>0</c:v>
                </c:pt>
                <c:pt idx="143" formatCode="General">
                  <c:v>-90</c:v>
                </c:pt>
                <c:pt idx="144" formatCode="General">
                  <c:v>-30</c:v>
                </c:pt>
                <c:pt idx="145" formatCode="General">
                  <c:v>-100</c:v>
                </c:pt>
                <c:pt idx="146" formatCode="General">
                  <c:v>200</c:v>
                </c:pt>
                <c:pt idx="147" formatCode="General">
                  <c:v>-90</c:v>
                </c:pt>
                <c:pt idx="148" formatCode="General">
                  <c:v>-180</c:v>
                </c:pt>
                <c:pt idx="149" formatCode="General">
                  <c:v>170</c:v>
                </c:pt>
                <c:pt idx="150" formatCode="General">
                  <c:v>50</c:v>
                </c:pt>
                <c:pt idx="151" formatCode="General">
                  <c:v>-80</c:v>
                </c:pt>
                <c:pt idx="152" formatCode="General">
                  <c:v>180</c:v>
                </c:pt>
                <c:pt idx="153" formatCode="General">
                  <c:v>100</c:v>
                </c:pt>
                <c:pt idx="154" formatCode="General">
                  <c:v>120</c:v>
                </c:pt>
                <c:pt idx="155" formatCode="General">
                  <c:v>430</c:v>
                </c:pt>
                <c:pt idx="156" formatCode="General">
                  <c:v>50</c:v>
                </c:pt>
                <c:pt idx="157" formatCode="General">
                  <c:v>-10</c:v>
                </c:pt>
                <c:pt idx="158" formatCode="General">
                  <c:v>-10</c:v>
                </c:pt>
                <c:pt idx="159" formatCode="General">
                  <c:v>-100</c:v>
                </c:pt>
                <c:pt idx="160" formatCode="General">
                  <c:v>70</c:v>
                </c:pt>
                <c:pt idx="161" formatCode="General">
                  <c:v>30</c:v>
                </c:pt>
                <c:pt idx="162" formatCode="General">
                  <c:v>130</c:v>
                </c:pt>
                <c:pt idx="163" formatCode="General">
                  <c:v>50</c:v>
                </c:pt>
                <c:pt idx="164" formatCode="General">
                  <c:v>10</c:v>
                </c:pt>
                <c:pt idx="165" formatCode="General">
                  <c:v>200</c:v>
                </c:pt>
                <c:pt idx="166" formatCode="General">
                  <c:v>-160</c:v>
                </c:pt>
                <c:pt idx="167" formatCode="General">
                  <c:v>-50</c:v>
                </c:pt>
                <c:pt idx="168" formatCode="General">
                  <c:v>10</c:v>
                </c:pt>
                <c:pt idx="169" formatCode="General">
                  <c:v>480</c:v>
                </c:pt>
                <c:pt idx="170" formatCode="General">
                  <c:v>-120</c:v>
                </c:pt>
                <c:pt idx="171" formatCode="General">
                  <c:v>710</c:v>
                </c:pt>
                <c:pt idx="172" formatCode="General">
                  <c:v>380</c:v>
                </c:pt>
                <c:pt idx="173" formatCode="General">
                  <c:v>220</c:v>
                </c:pt>
                <c:pt idx="174" formatCode="General">
                  <c:v>-300</c:v>
                </c:pt>
                <c:pt idx="175" formatCode="General">
                  <c:v>270</c:v>
                </c:pt>
                <c:pt idx="176" formatCode="General">
                  <c:v>220</c:v>
                </c:pt>
                <c:pt idx="177" formatCode="General">
                  <c:v>-20</c:v>
                </c:pt>
                <c:pt idx="178">
                  <c:v>-1040</c:v>
                </c:pt>
                <c:pt idx="179" formatCode="General">
                  <c:v>-430</c:v>
                </c:pt>
                <c:pt idx="180" formatCode="General">
                  <c:v>250</c:v>
                </c:pt>
                <c:pt idx="181" formatCode="General">
                  <c:v>130</c:v>
                </c:pt>
                <c:pt idx="182" formatCode="General">
                  <c:v>240</c:v>
                </c:pt>
                <c:pt idx="183" formatCode="General">
                  <c:v>-250</c:v>
                </c:pt>
                <c:pt idx="184" formatCode="General">
                  <c:v>-60</c:v>
                </c:pt>
                <c:pt idx="185" formatCode="General">
                  <c:v>-300</c:v>
                </c:pt>
                <c:pt idx="186" formatCode="General">
                  <c:v>132</c:v>
                </c:pt>
                <c:pt idx="187" formatCode="General">
                  <c:v>190</c:v>
                </c:pt>
                <c:pt idx="188" formatCode="General">
                  <c:v>110</c:v>
                </c:pt>
                <c:pt idx="189" formatCode="General">
                  <c:v>-40</c:v>
                </c:pt>
                <c:pt idx="190" formatCode="General">
                  <c:v>-280</c:v>
                </c:pt>
                <c:pt idx="191" formatCode="General">
                  <c:v>130</c:v>
                </c:pt>
                <c:pt idx="192" formatCode="General">
                  <c:v>280</c:v>
                </c:pt>
                <c:pt idx="193" formatCode="General">
                  <c:v>140</c:v>
                </c:pt>
                <c:pt idx="194" formatCode="General">
                  <c:v>60</c:v>
                </c:pt>
                <c:pt idx="195" formatCode="General">
                  <c:v>20</c:v>
                </c:pt>
                <c:pt idx="196" formatCode="General">
                  <c:v>90</c:v>
                </c:pt>
                <c:pt idx="197" formatCode="General">
                  <c:v>330</c:v>
                </c:pt>
                <c:pt idx="198" formatCode="General">
                  <c:v>350</c:v>
                </c:pt>
                <c:pt idx="199" formatCode="General">
                  <c:v>-160</c:v>
                </c:pt>
                <c:pt idx="200" formatCode="General">
                  <c:v>110</c:v>
                </c:pt>
                <c:pt idx="201" formatCode="General">
                  <c:v>80</c:v>
                </c:pt>
                <c:pt idx="202" formatCode="General">
                  <c:v>450</c:v>
                </c:pt>
                <c:pt idx="203" formatCode="General">
                  <c:v>50</c:v>
                </c:pt>
                <c:pt idx="204" formatCode="General">
                  <c:v>140</c:v>
                </c:pt>
                <c:pt idx="205" formatCode="General">
                  <c:v>70</c:v>
                </c:pt>
                <c:pt idx="206" formatCode="General">
                  <c:v>-260</c:v>
                </c:pt>
                <c:pt idx="207" formatCode="General">
                  <c:v>-230</c:v>
                </c:pt>
                <c:pt idx="208" formatCode="General">
                  <c:v>430</c:v>
                </c:pt>
                <c:pt idx="209" formatCode="General">
                  <c:v>-210</c:v>
                </c:pt>
                <c:pt idx="210" formatCode="General">
                  <c:v>420</c:v>
                </c:pt>
                <c:pt idx="211" formatCode="General">
                  <c:v>440</c:v>
                </c:pt>
                <c:pt idx="212" formatCode="General">
                  <c:v>0</c:v>
                </c:pt>
                <c:pt idx="213" formatCode="General">
                  <c:v>-780</c:v>
                </c:pt>
                <c:pt idx="214" formatCode="General">
                  <c:v>340</c:v>
                </c:pt>
                <c:pt idx="215" formatCode="General">
                  <c:v>20</c:v>
                </c:pt>
                <c:pt idx="216" formatCode="General">
                  <c:v>-350</c:v>
                </c:pt>
                <c:pt idx="217" formatCode="General">
                  <c:v>570</c:v>
                </c:pt>
                <c:pt idx="218" formatCode="General">
                  <c:v>100</c:v>
                </c:pt>
                <c:pt idx="219" formatCode="General">
                  <c:v>-190</c:v>
                </c:pt>
                <c:pt idx="220" formatCode="General">
                  <c:v>-670</c:v>
                </c:pt>
                <c:pt idx="221">
                  <c:v>-1040</c:v>
                </c:pt>
                <c:pt idx="222" formatCode="General">
                  <c:v>190</c:v>
                </c:pt>
                <c:pt idx="223" formatCode="General">
                  <c:v>30</c:v>
                </c:pt>
                <c:pt idx="224" formatCode="General">
                  <c:v>-650</c:v>
                </c:pt>
                <c:pt idx="225" formatCode="General">
                  <c:v>30</c:v>
                </c:pt>
                <c:pt idx="226" formatCode="General">
                  <c:v>120</c:v>
                </c:pt>
                <c:pt idx="227" formatCode="General">
                  <c:v>-190</c:v>
                </c:pt>
                <c:pt idx="228" formatCode="General">
                  <c:v>-30</c:v>
                </c:pt>
                <c:pt idx="229" formatCode="General">
                  <c:v>490</c:v>
                </c:pt>
                <c:pt idx="230" formatCode="General">
                  <c:v>110</c:v>
                </c:pt>
                <c:pt idx="231" formatCode="General">
                  <c:v>-70</c:v>
                </c:pt>
                <c:pt idx="232" formatCode="General">
                  <c:v>-160</c:v>
                </c:pt>
                <c:pt idx="233" formatCode="General">
                  <c:v>-180</c:v>
                </c:pt>
                <c:pt idx="234" formatCode="General">
                  <c:v>120</c:v>
                </c:pt>
                <c:pt idx="235" formatCode="General">
                  <c:v>110</c:v>
                </c:pt>
                <c:pt idx="236" formatCode="General">
                  <c:v>-10</c:v>
                </c:pt>
                <c:pt idx="237" formatCode="General">
                  <c:v>-40</c:v>
                </c:pt>
                <c:pt idx="238" formatCode="General">
                  <c:v>-70</c:v>
                </c:pt>
                <c:pt idx="239" formatCode="General">
                  <c:v>-150</c:v>
                </c:pt>
                <c:pt idx="240" formatCode="General">
                  <c:v>-10</c:v>
                </c:pt>
                <c:pt idx="241" formatCode="General">
                  <c:v>-170</c:v>
                </c:pt>
                <c:pt idx="242" formatCode="General">
                  <c:v>50</c:v>
                </c:pt>
                <c:pt idx="243" formatCode="General">
                  <c:v>300</c:v>
                </c:pt>
                <c:pt idx="244" formatCode="General">
                  <c:v>130</c:v>
                </c:pt>
                <c:pt idx="245" formatCode="General">
                  <c:v>200</c:v>
                </c:pt>
                <c:pt idx="246" formatCode="General">
                  <c:v>330</c:v>
                </c:pt>
                <c:pt idx="247" formatCode="General">
                  <c:v>30</c:v>
                </c:pt>
                <c:pt idx="248" formatCode="General">
                  <c:v>-70</c:v>
                </c:pt>
                <c:pt idx="249" formatCode="General">
                  <c:v>-40</c:v>
                </c:pt>
                <c:pt idx="250" formatCode="General">
                  <c:v>-70</c:v>
                </c:pt>
                <c:pt idx="251" formatCode="General">
                  <c:v>71</c:v>
                </c:pt>
                <c:pt idx="252" formatCode="General">
                  <c:v>170</c:v>
                </c:pt>
                <c:pt idx="253" formatCode="General">
                  <c:v>-30</c:v>
                </c:pt>
                <c:pt idx="254" formatCode="General">
                  <c:v>700</c:v>
                </c:pt>
                <c:pt idx="255" formatCode="General">
                  <c:v>110</c:v>
                </c:pt>
                <c:pt idx="256" formatCode="General">
                  <c:v>-130</c:v>
                </c:pt>
                <c:pt idx="257" formatCode="General">
                  <c:v>30</c:v>
                </c:pt>
                <c:pt idx="258" formatCode="General">
                  <c:v>-160</c:v>
                </c:pt>
                <c:pt idx="259" formatCode="General">
                  <c:v>170</c:v>
                </c:pt>
                <c:pt idx="260" formatCode="General">
                  <c:v>130</c:v>
                </c:pt>
                <c:pt idx="261" formatCode="General">
                  <c:v>410</c:v>
                </c:pt>
                <c:pt idx="262" formatCode="General">
                  <c:v>-50</c:v>
                </c:pt>
                <c:pt idx="263" formatCode="General">
                  <c:v>20</c:v>
                </c:pt>
                <c:pt idx="264" formatCode="General">
                  <c:v>430</c:v>
                </c:pt>
                <c:pt idx="265" formatCode="General">
                  <c:v>160</c:v>
                </c:pt>
                <c:pt idx="266" formatCode="General">
                  <c:v>-380</c:v>
                </c:pt>
                <c:pt idx="267" formatCode="General">
                  <c:v>250</c:v>
                </c:pt>
                <c:pt idx="268" formatCode="General">
                  <c:v>-500</c:v>
                </c:pt>
                <c:pt idx="269" formatCode="General">
                  <c:v>-140</c:v>
                </c:pt>
                <c:pt idx="270" formatCode="General">
                  <c:v>170</c:v>
                </c:pt>
                <c:pt idx="271" formatCode="General">
                  <c:v>200</c:v>
                </c:pt>
                <c:pt idx="272" formatCode="General">
                  <c:v>-550</c:v>
                </c:pt>
                <c:pt idx="273" formatCode="General">
                  <c:v>40</c:v>
                </c:pt>
                <c:pt idx="274" formatCode="General">
                  <c:v>210</c:v>
                </c:pt>
                <c:pt idx="275" formatCode="General">
                  <c:v>-550</c:v>
                </c:pt>
                <c:pt idx="276" formatCode="General">
                  <c:v>-60</c:v>
                </c:pt>
                <c:pt idx="277" formatCode="General">
                  <c:v>560</c:v>
                </c:pt>
                <c:pt idx="278" formatCode="General">
                  <c:v>250</c:v>
                </c:pt>
                <c:pt idx="279" formatCode="General">
                  <c:v>390</c:v>
                </c:pt>
                <c:pt idx="280" formatCode="General">
                  <c:v>-450</c:v>
                </c:pt>
                <c:pt idx="281" formatCode="General">
                  <c:v>210</c:v>
                </c:pt>
                <c:pt idx="282" formatCode="General">
                  <c:v>-640</c:v>
                </c:pt>
                <c:pt idx="283" formatCode="General">
                  <c:v>210</c:v>
                </c:pt>
                <c:pt idx="284" formatCode="General">
                  <c:v>-670</c:v>
                </c:pt>
                <c:pt idx="285" formatCode="General">
                  <c:v>-280</c:v>
                </c:pt>
                <c:pt idx="286" formatCode="General">
                  <c:v>110</c:v>
                </c:pt>
                <c:pt idx="287" formatCode="General">
                  <c:v>-150</c:v>
                </c:pt>
                <c:pt idx="288" formatCode="General">
                  <c:v>0</c:v>
                </c:pt>
                <c:pt idx="289" formatCode="General">
                  <c:v>120</c:v>
                </c:pt>
                <c:pt idx="290" formatCode="General">
                  <c:v>50</c:v>
                </c:pt>
                <c:pt idx="291" formatCode="General">
                  <c:v>100</c:v>
                </c:pt>
                <c:pt idx="292" formatCode="General">
                  <c:v>-60</c:v>
                </c:pt>
                <c:pt idx="293" formatCode="General">
                  <c:v>-50</c:v>
                </c:pt>
                <c:pt idx="294" formatCode="General">
                  <c:v>110</c:v>
                </c:pt>
                <c:pt idx="295" formatCode="General">
                  <c:v>0</c:v>
                </c:pt>
                <c:pt idx="296" formatCode="General">
                  <c:v>0</c:v>
                </c:pt>
                <c:pt idx="297" formatCode="General">
                  <c:v>180</c:v>
                </c:pt>
                <c:pt idx="298" formatCode="General">
                  <c:v>130</c:v>
                </c:pt>
                <c:pt idx="299" formatCode="General">
                  <c:v>160</c:v>
                </c:pt>
                <c:pt idx="300" formatCode="General">
                  <c:v>30</c:v>
                </c:pt>
                <c:pt idx="301" formatCode="General">
                  <c:v>100</c:v>
                </c:pt>
                <c:pt idx="302" formatCode="General">
                  <c:v>150</c:v>
                </c:pt>
                <c:pt idx="303" formatCode="General">
                  <c:v>0</c:v>
                </c:pt>
                <c:pt idx="304" formatCode="General">
                  <c:v>-90</c:v>
                </c:pt>
                <c:pt idx="305" formatCode="General">
                  <c:v>-150</c:v>
                </c:pt>
                <c:pt idx="306" formatCode="General">
                  <c:v>60</c:v>
                </c:pt>
                <c:pt idx="307" formatCode="General">
                  <c:v>100</c:v>
                </c:pt>
                <c:pt idx="308" formatCode="General">
                  <c:v>370</c:v>
                </c:pt>
                <c:pt idx="309" formatCode="General">
                  <c:v>100</c:v>
                </c:pt>
                <c:pt idx="310" formatCode="General">
                  <c:v>390</c:v>
                </c:pt>
                <c:pt idx="311" formatCode="General">
                  <c:v>310</c:v>
                </c:pt>
                <c:pt idx="312" formatCode="General">
                  <c:v>-10</c:v>
                </c:pt>
                <c:pt idx="313" formatCode="General">
                  <c:v>30</c:v>
                </c:pt>
                <c:pt idx="314" formatCode="General">
                  <c:v>180</c:v>
                </c:pt>
                <c:pt idx="315" formatCode="General">
                  <c:v>0</c:v>
                </c:pt>
                <c:pt idx="316" formatCode="General">
                  <c:v>-680</c:v>
                </c:pt>
                <c:pt idx="317" formatCode="General">
                  <c:v>-60</c:v>
                </c:pt>
                <c:pt idx="318" formatCode="General">
                  <c:v>-330</c:v>
                </c:pt>
                <c:pt idx="319" formatCode="General">
                  <c:v>250</c:v>
                </c:pt>
                <c:pt idx="320" formatCode="General">
                  <c:v>10</c:v>
                </c:pt>
                <c:pt idx="321" formatCode="General">
                  <c:v>403</c:v>
                </c:pt>
                <c:pt idx="322" formatCode="General">
                  <c:v>220</c:v>
                </c:pt>
                <c:pt idx="323" formatCode="General">
                  <c:v>160</c:v>
                </c:pt>
                <c:pt idx="324" formatCode="General">
                  <c:v>40</c:v>
                </c:pt>
                <c:pt idx="325" formatCode="General">
                  <c:v>160</c:v>
                </c:pt>
                <c:pt idx="326" formatCode="General">
                  <c:v>-180</c:v>
                </c:pt>
                <c:pt idx="327" formatCode="General">
                  <c:v>-190</c:v>
                </c:pt>
                <c:pt idx="328" formatCode="General">
                  <c:v>-10</c:v>
                </c:pt>
                <c:pt idx="329" formatCode="General">
                  <c:v>110</c:v>
                </c:pt>
                <c:pt idx="330" formatCode="General">
                  <c:v>30</c:v>
                </c:pt>
                <c:pt idx="331" formatCode="General">
                  <c:v>140</c:v>
                </c:pt>
                <c:pt idx="332" formatCode="General">
                  <c:v>190</c:v>
                </c:pt>
                <c:pt idx="333" formatCode="General">
                  <c:v>-120</c:v>
                </c:pt>
                <c:pt idx="334" formatCode="General">
                  <c:v>120</c:v>
                </c:pt>
                <c:pt idx="335" formatCode="General">
                  <c:v>90</c:v>
                </c:pt>
                <c:pt idx="336" formatCode="General">
                  <c:v>90</c:v>
                </c:pt>
                <c:pt idx="337" formatCode="General">
                  <c:v>20</c:v>
                </c:pt>
                <c:pt idx="338" formatCode="General">
                  <c:v>230</c:v>
                </c:pt>
                <c:pt idx="339" formatCode="General">
                  <c:v>-60</c:v>
                </c:pt>
                <c:pt idx="340" formatCode="General">
                  <c:v>20</c:v>
                </c:pt>
                <c:pt idx="341" formatCode="General">
                  <c:v>570</c:v>
                </c:pt>
                <c:pt idx="342" formatCode="General">
                  <c:v>-200</c:v>
                </c:pt>
                <c:pt idx="343" formatCode="General">
                  <c:v>110</c:v>
                </c:pt>
                <c:pt idx="344" formatCode="General">
                  <c:v>280</c:v>
                </c:pt>
                <c:pt idx="345" formatCode="General">
                  <c:v>320</c:v>
                </c:pt>
                <c:pt idx="346" formatCode="General">
                  <c:v>-200</c:v>
                </c:pt>
                <c:pt idx="347" formatCode="General">
                  <c:v>-540</c:v>
                </c:pt>
                <c:pt idx="348" formatCode="General">
                  <c:v>-20</c:v>
                </c:pt>
                <c:pt idx="349" formatCode="General">
                  <c:v>540</c:v>
                </c:pt>
                <c:pt idx="350" formatCode="General">
                  <c:v>-140</c:v>
                </c:pt>
                <c:pt idx="351" formatCode="General">
                  <c:v>160</c:v>
                </c:pt>
                <c:pt idx="352" formatCode="General">
                  <c:v>40</c:v>
                </c:pt>
                <c:pt idx="353" formatCode="General">
                  <c:v>40</c:v>
                </c:pt>
                <c:pt idx="354" formatCode="General">
                  <c:v>170</c:v>
                </c:pt>
                <c:pt idx="355" formatCode="General">
                  <c:v>-280</c:v>
                </c:pt>
                <c:pt idx="356" formatCode="General">
                  <c:v>370</c:v>
                </c:pt>
                <c:pt idx="357" formatCode="General">
                  <c:v>160</c:v>
                </c:pt>
                <c:pt idx="358" formatCode="General">
                  <c:v>30</c:v>
                </c:pt>
                <c:pt idx="359" formatCode="General">
                  <c:v>-120</c:v>
                </c:pt>
                <c:pt idx="360" formatCode="General">
                  <c:v>-150</c:v>
                </c:pt>
                <c:pt idx="361" formatCode="General">
                  <c:v>690</c:v>
                </c:pt>
                <c:pt idx="362" formatCode="General">
                  <c:v>-60</c:v>
                </c:pt>
                <c:pt idx="363" formatCode="General">
                  <c:v>70</c:v>
                </c:pt>
                <c:pt idx="364" formatCode="General">
                  <c:v>150</c:v>
                </c:pt>
                <c:pt idx="365" formatCode="General">
                  <c:v>-140</c:v>
                </c:pt>
                <c:pt idx="366" formatCode="General">
                  <c:v>-30</c:v>
                </c:pt>
                <c:pt idx="367" formatCode="General">
                  <c:v>-50</c:v>
                </c:pt>
                <c:pt idx="368" formatCode="General">
                  <c:v>140</c:v>
                </c:pt>
                <c:pt idx="369" formatCode="General">
                  <c:v>320</c:v>
                </c:pt>
                <c:pt idx="370" formatCode="General">
                  <c:v>-100</c:v>
                </c:pt>
                <c:pt idx="371" formatCode="General">
                  <c:v>810</c:v>
                </c:pt>
                <c:pt idx="372" formatCode="General">
                  <c:v>-320</c:v>
                </c:pt>
                <c:pt idx="373" formatCode="General">
                  <c:v>40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B3F-437A-A91D-5D4E13BD4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590184"/>
        <c:axId val="153588616"/>
      </c:scatterChart>
      <c:dateAx>
        <c:axId val="153590184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88616"/>
        <c:crosses val="autoZero"/>
        <c:auto val="1"/>
        <c:lblOffset val="100"/>
        <c:baseTimeUnit val="days"/>
      </c:dateAx>
      <c:valAx>
        <c:axId val="15358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€-2]\ 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90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>
                <a:latin typeface="Lato" panose="020F0502020204030203" pitchFamily="34" charset="0"/>
              </a:rPr>
              <a:t>Initial margin vs single-day change in value</a:t>
            </a:r>
            <a:endParaRPr lang="en-US" sz="1600" dirty="0">
              <a:latin typeface="Lato" panose="020F050202020403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6"/>
          <c:order val="6"/>
          <c:tx>
            <c:strRef>
              <c:f>'OSE Nikkei 225'!$M$1</c:f>
              <c:strCache>
                <c:ptCount val="1"/>
                <c:pt idx="0">
                  <c:v>IM</c:v>
                </c:pt>
              </c:strCache>
            </c:strRef>
          </c:tx>
          <c:spPr>
            <a:ln w="317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'OSE Nikkei 225'!$A$2:$A$115</c:f>
              <c:numCache>
                <c:formatCode>d\-mmm\-yy</c:formatCode>
                <c:ptCount val="114"/>
                <c:pt idx="0">
                  <c:v>43990</c:v>
                </c:pt>
                <c:pt idx="1">
                  <c:v>43987</c:v>
                </c:pt>
                <c:pt idx="2">
                  <c:v>43986</c:v>
                </c:pt>
                <c:pt idx="3">
                  <c:v>43985</c:v>
                </c:pt>
                <c:pt idx="4">
                  <c:v>43984</c:v>
                </c:pt>
                <c:pt idx="5">
                  <c:v>43983</c:v>
                </c:pt>
                <c:pt idx="6">
                  <c:v>43980</c:v>
                </c:pt>
                <c:pt idx="7">
                  <c:v>43979</c:v>
                </c:pt>
                <c:pt idx="8">
                  <c:v>43978</c:v>
                </c:pt>
                <c:pt idx="9">
                  <c:v>43977</c:v>
                </c:pt>
                <c:pt idx="10">
                  <c:v>43976</c:v>
                </c:pt>
                <c:pt idx="11">
                  <c:v>43973</c:v>
                </c:pt>
                <c:pt idx="12">
                  <c:v>43972</c:v>
                </c:pt>
                <c:pt idx="13">
                  <c:v>43971</c:v>
                </c:pt>
                <c:pt idx="14">
                  <c:v>43970</c:v>
                </c:pt>
                <c:pt idx="15">
                  <c:v>43969</c:v>
                </c:pt>
                <c:pt idx="16">
                  <c:v>43966</c:v>
                </c:pt>
                <c:pt idx="17">
                  <c:v>43965</c:v>
                </c:pt>
                <c:pt idx="18">
                  <c:v>43964</c:v>
                </c:pt>
                <c:pt idx="19">
                  <c:v>43963</c:v>
                </c:pt>
                <c:pt idx="20">
                  <c:v>43962</c:v>
                </c:pt>
                <c:pt idx="21">
                  <c:v>43959</c:v>
                </c:pt>
                <c:pt idx="22">
                  <c:v>43958</c:v>
                </c:pt>
                <c:pt idx="23">
                  <c:v>43957</c:v>
                </c:pt>
                <c:pt idx="24">
                  <c:v>43956</c:v>
                </c:pt>
                <c:pt idx="25">
                  <c:v>43955</c:v>
                </c:pt>
                <c:pt idx="26">
                  <c:v>43952</c:v>
                </c:pt>
                <c:pt idx="27">
                  <c:v>43951</c:v>
                </c:pt>
                <c:pt idx="28">
                  <c:v>43950</c:v>
                </c:pt>
                <c:pt idx="29">
                  <c:v>43949</c:v>
                </c:pt>
                <c:pt idx="30">
                  <c:v>43948</c:v>
                </c:pt>
                <c:pt idx="31">
                  <c:v>43945</c:v>
                </c:pt>
                <c:pt idx="32">
                  <c:v>43944</c:v>
                </c:pt>
                <c:pt idx="33">
                  <c:v>43943</c:v>
                </c:pt>
                <c:pt idx="34">
                  <c:v>43942</c:v>
                </c:pt>
                <c:pt idx="35">
                  <c:v>43941</c:v>
                </c:pt>
                <c:pt idx="36">
                  <c:v>43938</c:v>
                </c:pt>
                <c:pt idx="37">
                  <c:v>43937</c:v>
                </c:pt>
                <c:pt idx="38">
                  <c:v>43936</c:v>
                </c:pt>
                <c:pt idx="39">
                  <c:v>43935</c:v>
                </c:pt>
                <c:pt idx="40">
                  <c:v>43934</c:v>
                </c:pt>
                <c:pt idx="41">
                  <c:v>43931</c:v>
                </c:pt>
                <c:pt idx="42">
                  <c:v>43930</c:v>
                </c:pt>
                <c:pt idx="43">
                  <c:v>43929</c:v>
                </c:pt>
                <c:pt idx="44">
                  <c:v>43928</c:v>
                </c:pt>
                <c:pt idx="45">
                  <c:v>43927</c:v>
                </c:pt>
                <c:pt idx="46">
                  <c:v>43924</c:v>
                </c:pt>
                <c:pt idx="47">
                  <c:v>43923</c:v>
                </c:pt>
                <c:pt idx="48">
                  <c:v>43922</c:v>
                </c:pt>
                <c:pt idx="49">
                  <c:v>43921</c:v>
                </c:pt>
                <c:pt idx="50">
                  <c:v>43920</c:v>
                </c:pt>
                <c:pt idx="51">
                  <c:v>43917</c:v>
                </c:pt>
                <c:pt idx="52">
                  <c:v>43916</c:v>
                </c:pt>
                <c:pt idx="53">
                  <c:v>43915</c:v>
                </c:pt>
                <c:pt idx="54">
                  <c:v>43914</c:v>
                </c:pt>
                <c:pt idx="55">
                  <c:v>43913</c:v>
                </c:pt>
                <c:pt idx="56">
                  <c:v>43910</c:v>
                </c:pt>
                <c:pt idx="57">
                  <c:v>43909</c:v>
                </c:pt>
                <c:pt idx="58">
                  <c:v>43908</c:v>
                </c:pt>
                <c:pt idx="59">
                  <c:v>43907</c:v>
                </c:pt>
                <c:pt idx="60">
                  <c:v>43906</c:v>
                </c:pt>
                <c:pt idx="61">
                  <c:v>43903</c:v>
                </c:pt>
                <c:pt idx="62">
                  <c:v>43902</c:v>
                </c:pt>
                <c:pt idx="63">
                  <c:v>43901</c:v>
                </c:pt>
                <c:pt idx="64">
                  <c:v>43900</c:v>
                </c:pt>
                <c:pt idx="65">
                  <c:v>43899</c:v>
                </c:pt>
                <c:pt idx="66">
                  <c:v>43896</c:v>
                </c:pt>
                <c:pt idx="67">
                  <c:v>43895</c:v>
                </c:pt>
                <c:pt idx="68">
                  <c:v>43894</c:v>
                </c:pt>
                <c:pt idx="69">
                  <c:v>43893</c:v>
                </c:pt>
                <c:pt idx="70">
                  <c:v>43892</c:v>
                </c:pt>
                <c:pt idx="71">
                  <c:v>43889</c:v>
                </c:pt>
                <c:pt idx="72">
                  <c:v>43888</c:v>
                </c:pt>
                <c:pt idx="73">
                  <c:v>43887</c:v>
                </c:pt>
                <c:pt idx="74">
                  <c:v>43886</c:v>
                </c:pt>
                <c:pt idx="75">
                  <c:v>43885</c:v>
                </c:pt>
                <c:pt idx="76">
                  <c:v>43882</c:v>
                </c:pt>
                <c:pt idx="77">
                  <c:v>43881</c:v>
                </c:pt>
                <c:pt idx="78">
                  <c:v>43880</c:v>
                </c:pt>
                <c:pt idx="79">
                  <c:v>43879</c:v>
                </c:pt>
                <c:pt idx="80">
                  <c:v>43878</c:v>
                </c:pt>
                <c:pt idx="81">
                  <c:v>43875</c:v>
                </c:pt>
                <c:pt idx="82">
                  <c:v>43874</c:v>
                </c:pt>
                <c:pt idx="83">
                  <c:v>43873</c:v>
                </c:pt>
                <c:pt idx="84">
                  <c:v>43872</c:v>
                </c:pt>
                <c:pt idx="85">
                  <c:v>43871</c:v>
                </c:pt>
                <c:pt idx="86">
                  <c:v>43868</c:v>
                </c:pt>
                <c:pt idx="87">
                  <c:v>43867</c:v>
                </c:pt>
                <c:pt idx="88">
                  <c:v>43866</c:v>
                </c:pt>
                <c:pt idx="89">
                  <c:v>43865</c:v>
                </c:pt>
                <c:pt idx="90">
                  <c:v>43864</c:v>
                </c:pt>
                <c:pt idx="91">
                  <c:v>43861</c:v>
                </c:pt>
                <c:pt idx="92">
                  <c:v>43860</c:v>
                </c:pt>
                <c:pt idx="93">
                  <c:v>43859</c:v>
                </c:pt>
                <c:pt idx="94">
                  <c:v>43858</c:v>
                </c:pt>
                <c:pt idx="95">
                  <c:v>43857</c:v>
                </c:pt>
                <c:pt idx="96">
                  <c:v>43854</c:v>
                </c:pt>
                <c:pt idx="97">
                  <c:v>43853</c:v>
                </c:pt>
                <c:pt idx="98">
                  <c:v>43852</c:v>
                </c:pt>
                <c:pt idx="99">
                  <c:v>43851</c:v>
                </c:pt>
                <c:pt idx="100">
                  <c:v>43850</c:v>
                </c:pt>
                <c:pt idx="101">
                  <c:v>43847</c:v>
                </c:pt>
                <c:pt idx="102">
                  <c:v>43846</c:v>
                </c:pt>
                <c:pt idx="103">
                  <c:v>43845</c:v>
                </c:pt>
                <c:pt idx="104">
                  <c:v>43844</c:v>
                </c:pt>
                <c:pt idx="105">
                  <c:v>43843</c:v>
                </c:pt>
                <c:pt idx="106">
                  <c:v>43840</c:v>
                </c:pt>
                <c:pt idx="107">
                  <c:v>43839</c:v>
                </c:pt>
                <c:pt idx="108">
                  <c:v>43838</c:v>
                </c:pt>
                <c:pt idx="109">
                  <c:v>43837</c:v>
                </c:pt>
                <c:pt idx="110">
                  <c:v>43836</c:v>
                </c:pt>
                <c:pt idx="111">
                  <c:v>43833</c:v>
                </c:pt>
                <c:pt idx="112">
                  <c:v>43832</c:v>
                </c:pt>
                <c:pt idx="113">
                  <c:v>43831</c:v>
                </c:pt>
              </c:numCache>
            </c:numRef>
          </c:cat>
          <c:val>
            <c:numRef>
              <c:f>'OSE Nikkei 225'!$M$2:$M$375</c:f>
              <c:numCache>
                <c:formatCode>#,##0</c:formatCode>
                <c:ptCount val="374"/>
                <c:pt idx="0">
                  <c:v>990000</c:v>
                </c:pt>
                <c:pt idx="1">
                  <c:v>990000</c:v>
                </c:pt>
                <c:pt idx="2">
                  <c:v>990000</c:v>
                </c:pt>
                <c:pt idx="3">
                  <c:v>990000</c:v>
                </c:pt>
                <c:pt idx="4">
                  <c:v>990000</c:v>
                </c:pt>
                <c:pt idx="5">
                  <c:v>960000</c:v>
                </c:pt>
                <c:pt idx="6">
                  <c:v>960000</c:v>
                </c:pt>
                <c:pt idx="7">
                  <c:v>960000</c:v>
                </c:pt>
                <c:pt idx="8">
                  <c:v>960000</c:v>
                </c:pt>
                <c:pt idx="9">
                  <c:v>960000</c:v>
                </c:pt>
                <c:pt idx="10">
                  <c:v>1020000</c:v>
                </c:pt>
                <c:pt idx="11">
                  <c:v>1020000</c:v>
                </c:pt>
                <c:pt idx="12">
                  <c:v>1020000</c:v>
                </c:pt>
                <c:pt idx="13">
                  <c:v>1020000</c:v>
                </c:pt>
                <c:pt idx="14">
                  <c:v>1020000</c:v>
                </c:pt>
                <c:pt idx="15">
                  <c:v>1020000</c:v>
                </c:pt>
                <c:pt idx="16">
                  <c:v>1020000</c:v>
                </c:pt>
                <c:pt idx="17">
                  <c:v>1020000</c:v>
                </c:pt>
                <c:pt idx="18">
                  <c:v>1020000</c:v>
                </c:pt>
                <c:pt idx="19">
                  <c:v>1020000</c:v>
                </c:pt>
                <c:pt idx="20">
                  <c:v>1170000</c:v>
                </c:pt>
                <c:pt idx="21">
                  <c:v>1170000</c:v>
                </c:pt>
                <c:pt idx="22">
                  <c:v>1230000</c:v>
                </c:pt>
                <c:pt idx="23">
                  <c:v>1230000</c:v>
                </c:pt>
                <c:pt idx="24">
                  <c:v>1230000</c:v>
                </c:pt>
                <c:pt idx="25">
                  <c:v>1230000</c:v>
                </c:pt>
                <c:pt idx="26">
                  <c:v>1230000</c:v>
                </c:pt>
                <c:pt idx="27">
                  <c:v>1230000</c:v>
                </c:pt>
                <c:pt idx="28">
                  <c:v>1230000</c:v>
                </c:pt>
                <c:pt idx="29">
                  <c:v>1230000</c:v>
                </c:pt>
                <c:pt idx="30">
                  <c:v>1230000</c:v>
                </c:pt>
                <c:pt idx="31">
                  <c:v>1230000</c:v>
                </c:pt>
                <c:pt idx="32">
                  <c:v>1230000</c:v>
                </c:pt>
                <c:pt idx="33">
                  <c:v>1230000</c:v>
                </c:pt>
                <c:pt idx="34">
                  <c:v>1230000</c:v>
                </c:pt>
                <c:pt idx="35">
                  <c:v>1320000</c:v>
                </c:pt>
                <c:pt idx="36">
                  <c:v>1320000</c:v>
                </c:pt>
                <c:pt idx="37">
                  <c:v>1320000</c:v>
                </c:pt>
                <c:pt idx="38">
                  <c:v>1320000</c:v>
                </c:pt>
                <c:pt idx="39">
                  <c:v>1320000</c:v>
                </c:pt>
                <c:pt idx="40">
                  <c:v>1350000</c:v>
                </c:pt>
                <c:pt idx="41">
                  <c:v>1350000</c:v>
                </c:pt>
                <c:pt idx="42">
                  <c:v>1350000</c:v>
                </c:pt>
                <c:pt idx="43">
                  <c:v>1350000</c:v>
                </c:pt>
                <c:pt idx="44">
                  <c:v>1350000</c:v>
                </c:pt>
                <c:pt idx="45">
                  <c:v>1620000</c:v>
                </c:pt>
                <c:pt idx="46">
                  <c:v>1620000</c:v>
                </c:pt>
                <c:pt idx="47">
                  <c:v>1620000</c:v>
                </c:pt>
                <c:pt idx="48">
                  <c:v>1620000</c:v>
                </c:pt>
                <c:pt idx="49">
                  <c:v>1620000</c:v>
                </c:pt>
                <c:pt idx="50">
                  <c:v>1560000</c:v>
                </c:pt>
                <c:pt idx="51">
                  <c:v>1560000</c:v>
                </c:pt>
                <c:pt idx="52">
                  <c:v>1530000</c:v>
                </c:pt>
                <c:pt idx="53">
                  <c:v>1530000</c:v>
                </c:pt>
                <c:pt idx="54">
                  <c:v>1530000</c:v>
                </c:pt>
                <c:pt idx="55">
                  <c:v>1380000</c:v>
                </c:pt>
                <c:pt idx="56">
                  <c:v>1380000</c:v>
                </c:pt>
                <c:pt idx="57">
                  <c:v>1380000</c:v>
                </c:pt>
                <c:pt idx="58">
                  <c:v>1380000</c:v>
                </c:pt>
                <c:pt idx="59">
                  <c:v>1380000</c:v>
                </c:pt>
                <c:pt idx="60">
                  <c:v>1200000</c:v>
                </c:pt>
                <c:pt idx="61">
                  <c:v>1200000</c:v>
                </c:pt>
                <c:pt idx="62">
                  <c:v>1200000</c:v>
                </c:pt>
                <c:pt idx="63">
                  <c:v>1200000</c:v>
                </c:pt>
                <c:pt idx="64">
                  <c:v>1200000</c:v>
                </c:pt>
                <c:pt idx="65">
                  <c:v>1020000</c:v>
                </c:pt>
                <c:pt idx="66">
                  <c:v>1020000</c:v>
                </c:pt>
                <c:pt idx="67">
                  <c:v>1020000</c:v>
                </c:pt>
                <c:pt idx="68">
                  <c:v>1020000</c:v>
                </c:pt>
                <c:pt idx="69">
                  <c:v>1020000</c:v>
                </c:pt>
                <c:pt idx="70">
                  <c:v>720000</c:v>
                </c:pt>
                <c:pt idx="71">
                  <c:v>720000</c:v>
                </c:pt>
                <c:pt idx="72">
                  <c:v>720000</c:v>
                </c:pt>
                <c:pt idx="73">
                  <c:v>720000</c:v>
                </c:pt>
                <c:pt idx="74">
                  <c:v>720000</c:v>
                </c:pt>
                <c:pt idx="75">
                  <c:v>720000</c:v>
                </c:pt>
                <c:pt idx="76">
                  <c:v>720000</c:v>
                </c:pt>
                <c:pt idx="77">
                  <c:v>720000</c:v>
                </c:pt>
                <c:pt idx="78">
                  <c:v>720000</c:v>
                </c:pt>
                <c:pt idx="79">
                  <c:v>720000</c:v>
                </c:pt>
                <c:pt idx="80">
                  <c:v>720000</c:v>
                </c:pt>
                <c:pt idx="81">
                  <c:v>720000</c:v>
                </c:pt>
                <c:pt idx="82">
                  <c:v>720000</c:v>
                </c:pt>
                <c:pt idx="83">
                  <c:v>720000</c:v>
                </c:pt>
                <c:pt idx="84">
                  <c:v>720000</c:v>
                </c:pt>
                <c:pt idx="85">
                  <c:v>720000</c:v>
                </c:pt>
                <c:pt idx="86">
                  <c:v>720000</c:v>
                </c:pt>
                <c:pt idx="87">
                  <c:v>720000</c:v>
                </c:pt>
                <c:pt idx="88">
                  <c:v>720000</c:v>
                </c:pt>
                <c:pt idx="89">
                  <c:v>720000</c:v>
                </c:pt>
                <c:pt idx="90">
                  <c:v>720000</c:v>
                </c:pt>
                <c:pt idx="91">
                  <c:v>720000</c:v>
                </c:pt>
                <c:pt idx="92">
                  <c:v>720000</c:v>
                </c:pt>
                <c:pt idx="93">
                  <c:v>720000</c:v>
                </c:pt>
                <c:pt idx="94">
                  <c:v>720000</c:v>
                </c:pt>
                <c:pt idx="95">
                  <c:v>720000</c:v>
                </c:pt>
                <c:pt idx="96">
                  <c:v>720000</c:v>
                </c:pt>
                <c:pt idx="97">
                  <c:v>720000</c:v>
                </c:pt>
                <c:pt idx="98">
                  <c:v>720000</c:v>
                </c:pt>
                <c:pt idx="99">
                  <c:v>720000</c:v>
                </c:pt>
                <c:pt idx="100">
                  <c:v>720000</c:v>
                </c:pt>
                <c:pt idx="101">
                  <c:v>720000</c:v>
                </c:pt>
                <c:pt idx="102">
                  <c:v>720000</c:v>
                </c:pt>
                <c:pt idx="103">
                  <c:v>720000</c:v>
                </c:pt>
                <c:pt idx="104">
                  <c:v>720000</c:v>
                </c:pt>
                <c:pt idx="105">
                  <c:v>720000</c:v>
                </c:pt>
                <c:pt idx="106">
                  <c:v>720000</c:v>
                </c:pt>
                <c:pt idx="107">
                  <c:v>720000</c:v>
                </c:pt>
                <c:pt idx="108">
                  <c:v>720000</c:v>
                </c:pt>
                <c:pt idx="109">
                  <c:v>720000</c:v>
                </c:pt>
                <c:pt idx="110">
                  <c:v>720000</c:v>
                </c:pt>
                <c:pt idx="111">
                  <c:v>720000</c:v>
                </c:pt>
                <c:pt idx="112">
                  <c:v>720000</c:v>
                </c:pt>
                <c:pt idx="113">
                  <c:v>720000</c:v>
                </c:pt>
                <c:pt idx="114">
                  <c:v>720000</c:v>
                </c:pt>
                <c:pt idx="115">
                  <c:v>720000</c:v>
                </c:pt>
                <c:pt idx="116">
                  <c:v>720000</c:v>
                </c:pt>
                <c:pt idx="117">
                  <c:v>720000</c:v>
                </c:pt>
                <c:pt idx="118">
                  <c:v>720000</c:v>
                </c:pt>
                <c:pt idx="119">
                  <c:v>720000</c:v>
                </c:pt>
                <c:pt idx="120">
                  <c:v>720000</c:v>
                </c:pt>
                <c:pt idx="121">
                  <c:v>720000</c:v>
                </c:pt>
                <c:pt idx="122">
                  <c:v>720000</c:v>
                </c:pt>
                <c:pt idx="123">
                  <c:v>720000</c:v>
                </c:pt>
                <c:pt idx="124">
                  <c:v>720000</c:v>
                </c:pt>
                <c:pt idx="125">
                  <c:v>720000</c:v>
                </c:pt>
                <c:pt idx="126">
                  <c:v>720000</c:v>
                </c:pt>
                <c:pt idx="127">
                  <c:v>720000</c:v>
                </c:pt>
                <c:pt idx="128">
                  <c:v>720000</c:v>
                </c:pt>
                <c:pt idx="129">
                  <c:v>720000</c:v>
                </c:pt>
                <c:pt idx="130">
                  <c:v>720000</c:v>
                </c:pt>
                <c:pt idx="131">
                  <c:v>720000</c:v>
                </c:pt>
                <c:pt idx="132">
                  <c:v>720000</c:v>
                </c:pt>
                <c:pt idx="133">
                  <c:v>720000</c:v>
                </c:pt>
                <c:pt idx="134">
                  <c:v>720000</c:v>
                </c:pt>
                <c:pt idx="135">
                  <c:v>720000</c:v>
                </c:pt>
                <c:pt idx="136">
                  <c:v>720000</c:v>
                </c:pt>
                <c:pt idx="137">
                  <c:v>720000</c:v>
                </c:pt>
                <c:pt idx="138">
                  <c:v>720000</c:v>
                </c:pt>
                <c:pt idx="139">
                  <c:v>720000</c:v>
                </c:pt>
                <c:pt idx="140">
                  <c:v>720000</c:v>
                </c:pt>
                <c:pt idx="141">
                  <c:v>720000</c:v>
                </c:pt>
                <c:pt idx="142">
                  <c:v>720000</c:v>
                </c:pt>
                <c:pt idx="143">
                  <c:v>720000</c:v>
                </c:pt>
                <c:pt idx="144">
                  <c:v>720000</c:v>
                </c:pt>
                <c:pt idx="145">
                  <c:v>720000</c:v>
                </c:pt>
                <c:pt idx="146">
                  <c:v>720000</c:v>
                </c:pt>
                <c:pt idx="147">
                  <c:v>720000</c:v>
                </c:pt>
                <c:pt idx="148">
                  <c:v>720000</c:v>
                </c:pt>
                <c:pt idx="149">
                  <c:v>720000</c:v>
                </c:pt>
                <c:pt idx="150">
                  <c:v>720000</c:v>
                </c:pt>
                <c:pt idx="151">
                  <c:v>720000</c:v>
                </c:pt>
                <c:pt idx="152">
                  <c:v>720000</c:v>
                </c:pt>
                <c:pt idx="153">
                  <c:v>720000</c:v>
                </c:pt>
                <c:pt idx="154">
                  <c:v>720000</c:v>
                </c:pt>
                <c:pt idx="155">
                  <c:v>720000</c:v>
                </c:pt>
                <c:pt idx="156">
                  <c:v>720000</c:v>
                </c:pt>
                <c:pt idx="157">
                  <c:v>720000</c:v>
                </c:pt>
                <c:pt idx="158">
                  <c:v>720000</c:v>
                </c:pt>
                <c:pt idx="159">
                  <c:v>720000</c:v>
                </c:pt>
                <c:pt idx="160">
                  <c:v>720000</c:v>
                </c:pt>
                <c:pt idx="161">
                  <c:v>720000</c:v>
                </c:pt>
                <c:pt idx="162">
                  <c:v>720000</c:v>
                </c:pt>
                <c:pt idx="163">
                  <c:v>720000</c:v>
                </c:pt>
                <c:pt idx="164">
                  <c:v>720000</c:v>
                </c:pt>
                <c:pt idx="165">
                  <c:v>690000</c:v>
                </c:pt>
                <c:pt idx="166">
                  <c:v>690000</c:v>
                </c:pt>
                <c:pt idx="167">
                  <c:v>690000</c:v>
                </c:pt>
                <c:pt idx="168">
                  <c:v>690000</c:v>
                </c:pt>
                <c:pt idx="169">
                  <c:v>690000</c:v>
                </c:pt>
                <c:pt idx="170">
                  <c:v>690000</c:v>
                </c:pt>
                <c:pt idx="171">
                  <c:v>690000</c:v>
                </c:pt>
                <c:pt idx="172">
                  <c:v>690000</c:v>
                </c:pt>
                <c:pt idx="173">
                  <c:v>690000</c:v>
                </c:pt>
                <c:pt idx="174">
                  <c:v>690000</c:v>
                </c:pt>
                <c:pt idx="175">
                  <c:v>690000</c:v>
                </c:pt>
                <c:pt idx="176">
                  <c:v>690000</c:v>
                </c:pt>
                <c:pt idx="177">
                  <c:v>690000</c:v>
                </c:pt>
                <c:pt idx="178">
                  <c:v>690000</c:v>
                </c:pt>
                <c:pt idx="179">
                  <c:v>690000</c:v>
                </c:pt>
                <c:pt idx="180">
                  <c:v>690000</c:v>
                </c:pt>
                <c:pt idx="181">
                  <c:v>690000</c:v>
                </c:pt>
                <c:pt idx="182">
                  <c:v>690000</c:v>
                </c:pt>
                <c:pt idx="183">
                  <c:v>690000</c:v>
                </c:pt>
                <c:pt idx="184">
                  <c:v>690000</c:v>
                </c:pt>
                <c:pt idx="185">
                  <c:v>690000</c:v>
                </c:pt>
                <c:pt idx="186">
                  <c:v>690000</c:v>
                </c:pt>
                <c:pt idx="187">
                  <c:v>690000</c:v>
                </c:pt>
                <c:pt idx="188">
                  <c:v>690000</c:v>
                </c:pt>
                <c:pt idx="189">
                  <c:v>660000</c:v>
                </c:pt>
                <c:pt idx="190">
                  <c:v>660000</c:v>
                </c:pt>
                <c:pt idx="191">
                  <c:v>660000</c:v>
                </c:pt>
                <c:pt idx="192">
                  <c:v>660000</c:v>
                </c:pt>
                <c:pt idx="193">
                  <c:v>660000</c:v>
                </c:pt>
                <c:pt idx="194">
                  <c:v>660000</c:v>
                </c:pt>
                <c:pt idx="195">
                  <c:v>660000</c:v>
                </c:pt>
                <c:pt idx="196">
                  <c:v>660000</c:v>
                </c:pt>
                <c:pt idx="197">
                  <c:v>660000</c:v>
                </c:pt>
                <c:pt idx="198">
                  <c:v>660000</c:v>
                </c:pt>
                <c:pt idx="199">
                  <c:v>660000</c:v>
                </c:pt>
                <c:pt idx="200">
                  <c:v>660000</c:v>
                </c:pt>
                <c:pt idx="201">
                  <c:v>660000</c:v>
                </c:pt>
                <c:pt idx="202">
                  <c:v>660000</c:v>
                </c:pt>
                <c:pt idx="203">
                  <c:v>660000</c:v>
                </c:pt>
                <c:pt idx="204">
                  <c:v>660000</c:v>
                </c:pt>
                <c:pt idx="205">
                  <c:v>690000</c:v>
                </c:pt>
                <c:pt idx="206">
                  <c:v>690000</c:v>
                </c:pt>
                <c:pt idx="207">
                  <c:v>690000</c:v>
                </c:pt>
                <c:pt idx="208">
                  <c:v>690000</c:v>
                </c:pt>
                <c:pt idx="209">
                  <c:v>690000</c:v>
                </c:pt>
                <c:pt idx="210">
                  <c:v>690000</c:v>
                </c:pt>
                <c:pt idx="211">
                  <c:v>690000</c:v>
                </c:pt>
                <c:pt idx="212">
                  <c:v>690000</c:v>
                </c:pt>
                <c:pt idx="213">
                  <c:v>690000</c:v>
                </c:pt>
                <c:pt idx="214">
                  <c:v>660000</c:v>
                </c:pt>
                <c:pt idx="215">
                  <c:v>660000</c:v>
                </c:pt>
                <c:pt idx="216">
                  <c:v>660000</c:v>
                </c:pt>
                <c:pt idx="217">
                  <c:v>660000</c:v>
                </c:pt>
                <c:pt idx="218">
                  <c:v>660000</c:v>
                </c:pt>
                <c:pt idx="219">
                  <c:v>660000</c:v>
                </c:pt>
                <c:pt idx="220">
                  <c:v>690000</c:v>
                </c:pt>
                <c:pt idx="221">
                  <c:v>690000</c:v>
                </c:pt>
                <c:pt idx="222">
                  <c:v>690000</c:v>
                </c:pt>
                <c:pt idx="223">
                  <c:v>690000</c:v>
                </c:pt>
                <c:pt idx="224">
                  <c:v>690000</c:v>
                </c:pt>
                <c:pt idx="225">
                  <c:v>660000</c:v>
                </c:pt>
                <c:pt idx="226">
                  <c:v>660000</c:v>
                </c:pt>
                <c:pt idx="227">
                  <c:v>660000</c:v>
                </c:pt>
                <c:pt idx="228">
                  <c:v>660000</c:v>
                </c:pt>
                <c:pt idx="229">
                  <c:v>660000</c:v>
                </c:pt>
                <c:pt idx="230">
                  <c:v>690000</c:v>
                </c:pt>
                <c:pt idx="231">
                  <c:v>690000</c:v>
                </c:pt>
                <c:pt idx="232">
                  <c:v>690000</c:v>
                </c:pt>
                <c:pt idx="233">
                  <c:v>690000</c:v>
                </c:pt>
                <c:pt idx="234">
                  <c:v>690000</c:v>
                </c:pt>
                <c:pt idx="235">
                  <c:v>690000</c:v>
                </c:pt>
                <c:pt idx="236">
                  <c:v>690000</c:v>
                </c:pt>
                <c:pt idx="237">
                  <c:v>690000</c:v>
                </c:pt>
                <c:pt idx="238">
                  <c:v>690000</c:v>
                </c:pt>
                <c:pt idx="239">
                  <c:v>690000</c:v>
                </c:pt>
                <c:pt idx="240">
                  <c:v>660000</c:v>
                </c:pt>
                <c:pt idx="241">
                  <c:v>660000</c:v>
                </c:pt>
                <c:pt idx="242">
                  <c:v>660000</c:v>
                </c:pt>
                <c:pt idx="243">
                  <c:v>660000</c:v>
                </c:pt>
                <c:pt idx="244">
                  <c:v>660000</c:v>
                </c:pt>
                <c:pt idx="245">
                  <c:v>660000</c:v>
                </c:pt>
                <c:pt idx="246">
                  <c:v>660000</c:v>
                </c:pt>
                <c:pt idx="247">
                  <c:v>660000</c:v>
                </c:pt>
                <c:pt idx="248">
                  <c:v>660000</c:v>
                </c:pt>
                <c:pt idx="249">
                  <c:v>660000</c:v>
                </c:pt>
                <c:pt idx="250">
                  <c:v>660000</c:v>
                </c:pt>
                <c:pt idx="251">
                  <c:v>660000</c:v>
                </c:pt>
                <c:pt idx="252">
                  <c:v>660000</c:v>
                </c:pt>
                <c:pt idx="253">
                  <c:v>660000</c:v>
                </c:pt>
                <c:pt idx="254">
                  <c:v>660000</c:v>
                </c:pt>
                <c:pt idx="255">
                  <c:v>660000</c:v>
                </c:pt>
                <c:pt idx="256">
                  <c:v>660000</c:v>
                </c:pt>
                <c:pt idx="257">
                  <c:v>660000</c:v>
                </c:pt>
                <c:pt idx="258">
                  <c:v>660000</c:v>
                </c:pt>
                <c:pt idx="259">
                  <c:v>660000</c:v>
                </c:pt>
                <c:pt idx="260">
                  <c:v>660000</c:v>
                </c:pt>
                <c:pt idx="261">
                  <c:v>660000</c:v>
                </c:pt>
                <c:pt idx="262">
                  <c:v>660000</c:v>
                </c:pt>
                <c:pt idx="263">
                  <c:v>660000</c:v>
                </c:pt>
                <c:pt idx="264">
                  <c:v>660000</c:v>
                </c:pt>
                <c:pt idx="265">
                  <c:v>660000</c:v>
                </c:pt>
                <c:pt idx="266">
                  <c:v>660000</c:v>
                </c:pt>
                <c:pt idx="267">
                  <c:v>660000</c:v>
                </c:pt>
                <c:pt idx="268">
                  <c:v>660000</c:v>
                </c:pt>
                <c:pt idx="269">
                  <c:v>660000</c:v>
                </c:pt>
                <c:pt idx="270">
                  <c:v>660000</c:v>
                </c:pt>
                <c:pt idx="271">
                  <c:v>660000</c:v>
                </c:pt>
                <c:pt idx="272">
                  <c:v>660000</c:v>
                </c:pt>
                <c:pt idx="273">
                  <c:v>660000</c:v>
                </c:pt>
                <c:pt idx="274">
                  <c:v>660000</c:v>
                </c:pt>
                <c:pt idx="275">
                  <c:v>750000</c:v>
                </c:pt>
                <c:pt idx="276">
                  <c:v>750000</c:v>
                </c:pt>
                <c:pt idx="277">
                  <c:v>750000</c:v>
                </c:pt>
                <c:pt idx="278">
                  <c:v>750000</c:v>
                </c:pt>
                <c:pt idx="279">
                  <c:v>750000</c:v>
                </c:pt>
                <c:pt idx="280">
                  <c:v>690000</c:v>
                </c:pt>
                <c:pt idx="281">
                  <c:v>690000</c:v>
                </c:pt>
                <c:pt idx="282">
                  <c:v>690000</c:v>
                </c:pt>
                <c:pt idx="283">
                  <c:v>690000</c:v>
                </c:pt>
                <c:pt idx="284">
                  <c:v>690000</c:v>
                </c:pt>
                <c:pt idx="285">
                  <c:v>690000</c:v>
                </c:pt>
                <c:pt idx="286">
                  <c:v>690000</c:v>
                </c:pt>
                <c:pt idx="287">
                  <c:v>690000</c:v>
                </c:pt>
                <c:pt idx="288">
                  <c:v>690000</c:v>
                </c:pt>
                <c:pt idx="289">
                  <c:v>690000</c:v>
                </c:pt>
                <c:pt idx="290">
                  <c:v>690000</c:v>
                </c:pt>
                <c:pt idx="291">
                  <c:v>690000</c:v>
                </c:pt>
                <c:pt idx="292">
                  <c:v>690000</c:v>
                </c:pt>
                <c:pt idx="293">
                  <c:v>690000</c:v>
                </c:pt>
                <c:pt idx="294">
                  <c:v>690000</c:v>
                </c:pt>
                <c:pt idx="295">
                  <c:v>690000</c:v>
                </c:pt>
                <c:pt idx="296">
                  <c:v>690000</c:v>
                </c:pt>
                <c:pt idx="297">
                  <c:v>690000</c:v>
                </c:pt>
                <c:pt idx="298">
                  <c:v>690000</c:v>
                </c:pt>
                <c:pt idx="299">
                  <c:v>690000</c:v>
                </c:pt>
                <c:pt idx="300">
                  <c:v>690000</c:v>
                </c:pt>
                <c:pt idx="301">
                  <c:v>690000</c:v>
                </c:pt>
                <c:pt idx="302">
                  <c:v>690000</c:v>
                </c:pt>
                <c:pt idx="303">
                  <c:v>690000</c:v>
                </c:pt>
                <c:pt idx="304">
                  <c:v>690000</c:v>
                </c:pt>
                <c:pt idx="305">
                  <c:v>660000</c:v>
                </c:pt>
                <c:pt idx="306">
                  <c:v>660000</c:v>
                </c:pt>
                <c:pt idx="307">
                  <c:v>660000</c:v>
                </c:pt>
                <c:pt idx="308">
                  <c:v>660000</c:v>
                </c:pt>
                <c:pt idx="309">
                  <c:v>660000</c:v>
                </c:pt>
                <c:pt idx="310">
                  <c:v>690000</c:v>
                </c:pt>
                <c:pt idx="311">
                  <c:v>690000</c:v>
                </c:pt>
                <c:pt idx="312">
                  <c:v>690000</c:v>
                </c:pt>
                <c:pt idx="313">
                  <c:v>690000</c:v>
                </c:pt>
                <c:pt idx="314">
                  <c:v>690000</c:v>
                </c:pt>
                <c:pt idx="315">
                  <c:v>690000</c:v>
                </c:pt>
                <c:pt idx="316">
                  <c:v>690000</c:v>
                </c:pt>
                <c:pt idx="317">
                  <c:v>690000</c:v>
                </c:pt>
                <c:pt idx="318">
                  <c:v>690000</c:v>
                </c:pt>
                <c:pt idx="319">
                  <c:v>690000</c:v>
                </c:pt>
                <c:pt idx="320">
                  <c:v>690000</c:v>
                </c:pt>
                <c:pt idx="321">
                  <c:v>690000</c:v>
                </c:pt>
                <c:pt idx="322">
                  <c:v>690000</c:v>
                </c:pt>
                <c:pt idx="323">
                  <c:v>690000</c:v>
                </c:pt>
                <c:pt idx="324">
                  <c:v>690000</c:v>
                </c:pt>
                <c:pt idx="325">
                  <c:v>690000</c:v>
                </c:pt>
                <c:pt idx="326">
                  <c:v>690000</c:v>
                </c:pt>
                <c:pt idx="327">
                  <c:v>690000</c:v>
                </c:pt>
                <c:pt idx="328">
                  <c:v>690000</c:v>
                </c:pt>
                <c:pt idx="329">
                  <c:v>690000</c:v>
                </c:pt>
                <c:pt idx="330">
                  <c:v>690000</c:v>
                </c:pt>
                <c:pt idx="331">
                  <c:v>690000</c:v>
                </c:pt>
                <c:pt idx="332">
                  <c:v>690000</c:v>
                </c:pt>
                <c:pt idx="333">
                  <c:v>690000</c:v>
                </c:pt>
                <c:pt idx="334">
                  <c:v>690000</c:v>
                </c:pt>
                <c:pt idx="335">
                  <c:v>690000</c:v>
                </c:pt>
                <c:pt idx="336">
                  <c:v>690000</c:v>
                </c:pt>
                <c:pt idx="337">
                  <c:v>690000</c:v>
                </c:pt>
                <c:pt idx="338">
                  <c:v>690000</c:v>
                </c:pt>
                <c:pt idx="339">
                  <c:v>690000</c:v>
                </c:pt>
                <c:pt idx="340">
                  <c:v>690000</c:v>
                </c:pt>
                <c:pt idx="341">
                  <c:v>690000</c:v>
                </c:pt>
                <c:pt idx="342">
                  <c:v>690000</c:v>
                </c:pt>
                <c:pt idx="343">
                  <c:v>690000</c:v>
                </c:pt>
                <c:pt idx="344">
                  <c:v>690000</c:v>
                </c:pt>
                <c:pt idx="345">
                  <c:v>690000</c:v>
                </c:pt>
                <c:pt idx="346">
                  <c:v>690000</c:v>
                </c:pt>
                <c:pt idx="347">
                  <c:v>690000</c:v>
                </c:pt>
                <c:pt idx="348">
                  <c:v>690000</c:v>
                </c:pt>
                <c:pt idx="349">
                  <c:v>690000</c:v>
                </c:pt>
                <c:pt idx="350">
                  <c:v>690000</c:v>
                </c:pt>
                <c:pt idx="351">
                  <c:v>690000</c:v>
                </c:pt>
                <c:pt idx="352">
                  <c:v>690000</c:v>
                </c:pt>
                <c:pt idx="353">
                  <c:v>690000</c:v>
                </c:pt>
                <c:pt idx="354">
                  <c:v>690000</c:v>
                </c:pt>
                <c:pt idx="355">
                  <c:v>720000</c:v>
                </c:pt>
                <c:pt idx="356">
                  <c:v>720000</c:v>
                </c:pt>
                <c:pt idx="357">
                  <c:v>720000</c:v>
                </c:pt>
                <c:pt idx="358">
                  <c:v>720000</c:v>
                </c:pt>
                <c:pt idx="359">
                  <c:v>720000</c:v>
                </c:pt>
                <c:pt idx="360">
                  <c:v>810000</c:v>
                </c:pt>
                <c:pt idx="361">
                  <c:v>810000</c:v>
                </c:pt>
                <c:pt idx="362">
                  <c:v>810000</c:v>
                </c:pt>
                <c:pt idx="363">
                  <c:v>810000</c:v>
                </c:pt>
                <c:pt idx="364">
                  <c:v>900000</c:v>
                </c:pt>
                <c:pt idx="365">
                  <c:v>900000</c:v>
                </c:pt>
                <c:pt idx="366">
                  <c:v>900000</c:v>
                </c:pt>
                <c:pt idx="367">
                  <c:v>900000</c:v>
                </c:pt>
                <c:pt idx="368">
                  <c:v>900000</c:v>
                </c:pt>
                <c:pt idx="369">
                  <c:v>900000</c:v>
                </c:pt>
                <c:pt idx="370">
                  <c:v>960000</c:v>
                </c:pt>
                <c:pt idx="371">
                  <c:v>930000</c:v>
                </c:pt>
                <c:pt idx="372">
                  <c:v>930000</c:v>
                </c:pt>
                <c:pt idx="373">
                  <c:v>930000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98F-4340-8B22-9A3649548D3F}"/>
            </c:ext>
          </c:extLst>
        </c:ser>
        <c:ser>
          <c:idx val="7"/>
          <c:order val="7"/>
          <c:tx>
            <c:strRef>
              <c:f>'OSE Nikkei 225'!$N$1</c:f>
              <c:strCache>
                <c:ptCount val="1"/>
                <c:pt idx="0">
                  <c:v>-IM</c:v>
                </c:pt>
              </c:strCache>
            </c:strRef>
          </c:tx>
          <c:spPr>
            <a:ln w="317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'OSE Nikkei 225'!$A$2:$A$115</c:f>
              <c:numCache>
                <c:formatCode>d\-mmm\-yy</c:formatCode>
                <c:ptCount val="114"/>
                <c:pt idx="0">
                  <c:v>43990</c:v>
                </c:pt>
                <c:pt idx="1">
                  <c:v>43987</c:v>
                </c:pt>
                <c:pt idx="2">
                  <c:v>43986</c:v>
                </c:pt>
                <c:pt idx="3">
                  <c:v>43985</c:v>
                </c:pt>
                <c:pt idx="4">
                  <c:v>43984</c:v>
                </c:pt>
                <c:pt idx="5">
                  <c:v>43983</c:v>
                </c:pt>
                <c:pt idx="6">
                  <c:v>43980</c:v>
                </c:pt>
                <c:pt idx="7">
                  <c:v>43979</c:v>
                </c:pt>
                <c:pt idx="8">
                  <c:v>43978</c:v>
                </c:pt>
                <c:pt idx="9">
                  <c:v>43977</c:v>
                </c:pt>
                <c:pt idx="10">
                  <c:v>43976</c:v>
                </c:pt>
                <c:pt idx="11">
                  <c:v>43973</c:v>
                </c:pt>
                <c:pt idx="12">
                  <c:v>43972</c:v>
                </c:pt>
                <c:pt idx="13">
                  <c:v>43971</c:v>
                </c:pt>
                <c:pt idx="14">
                  <c:v>43970</c:v>
                </c:pt>
                <c:pt idx="15">
                  <c:v>43969</c:v>
                </c:pt>
                <c:pt idx="16">
                  <c:v>43966</c:v>
                </c:pt>
                <c:pt idx="17">
                  <c:v>43965</c:v>
                </c:pt>
                <c:pt idx="18">
                  <c:v>43964</c:v>
                </c:pt>
                <c:pt idx="19">
                  <c:v>43963</c:v>
                </c:pt>
                <c:pt idx="20">
                  <c:v>43962</c:v>
                </c:pt>
                <c:pt idx="21">
                  <c:v>43959</c:v>
                </c:pt>
                <c:pt idx="22">
                  <c:v>43958</c:v>
                </c:pt>
                <c:pt idx="23">
                  <c:v>43957</c:v>
                </c:pt>
                <c:pt idx="24">
                  <c:v>43956</c:v>
                </c:pt>
                <c:pt idx="25">
                  <c:v>43955</c:v>
                </c:pt>
                <c:pt idx="26">
                  <c:v>43952</c:v>
                </c:pt>
                <c:pt idx="27">
                  <c:v>43951</c:v>
                </c:pt>
                <c:pt idx="28">
                  <c:v>43950</c:v>
                </c:pt>
                <c:pt idx="29">
                  <c:v>43949</c:v>
                </c:pt>
                <c:pt idx="30">
                  <c:v>43948</c:v>
                </c:pt>
                <c:pt idx="31">
                  <c:v>43945</c:v>
                </c:pt>
                <c:pt idx="32">
                  <c:v>43944</c:v>
                </c:pt>
                <c:pt idx="33">
                  <c:v>43943</c:v>
                </c:pt>
                <c:pt idx="34">
                  <c:v>43942</c:v>
                </c:pt>
                <c:pt idx="35">
                  <c:v>43941</c:v>
                </c:pt>
                <c:pt idx="36">
                  <c:v>43938</c:v>
                </c:pt>
                <c:pt idx="37">
                  <c:v>43937</c:v>
                </c:pt>
                <c:pt idx="38">
                  <c:v>43936</c:v>
                </c:pt>
                <c:pt idx="39">
                  <c:v>43935</c:v>
                </c:pt>
                <c:pt idx="40">
                  <c:v>43934</c:v>
                </c:pt>
                <c:pt idx="41">
                  <c:v>43931</c:v>
                </c:pt>
                <c:pt idx="42">
                  <c:v>43930</c:v>
                </c:pt>
                <c:pt idx="43">
                  <c:v>43929</c:v>
                </c:pt>
                <c:pt idx="44">
                  <c:v>43928</c:v>
                </c:pt>
                <c:pt idx="45">
                  <c:v>43927</c:v>
                </c:pt>
                <c:pt idx="46">
                  <c:v>43924</c:v>
                </c:pt>
                <c:pt idx="47">
                  <c:v>43923</c:v>
                </c:pt>
                <c:pt idx="48">
                  <c:v>43922</c:v>
                </c:pt>
                <c:pt idx="49">
                  <c:v>43921</c:v>
                </c:pt>
                <c:pt idx="50">
                  <c:v>43920</c:v>
                </c:pt>
                <c:pt idx="51">
                  <c:v>43917</c:v>
                </c:pt>
                <c:pt idx="52">
                  <c:v>43916</c:v>
                </c:pt>
                <c:pt idx="53">
                  <c:v>43915</c:v>
                </c:pt>
                <c:pt idx="54">
                  <c:v>43914</c:v>
                </c:pt>
                <c:pt idx="55">
                  <c:v>43913</c:v>
                </c:pt>
                <c:pt idx="56">
                  <c:v>43910</c:v>
                </c:pt>
                <c:pt idx="57">
                  <c:v>43909</c:v>
                </c:pt>
                <c:pt idx="58">
                  <c:v>43908</c:v>
                </c:pt>
                <c:pt idx="59">
                  <c:v>43907</c:v>
                </c:pt>
                <c:pt idx="60">
                  <c:v>43906</c:v>
                </c:pt>
                <c:pt idx="61">
                  <c:v>43903</c:v>
                </c:pt>
                <c:pt idx="62">
                  <c:v>43902</c:v>
                </c:pt>
                <c:pt idx="63">
                  <c:v>43901</c:v>
                </c:pt>
                <c:pt idx="64">
                  <c:v>43900</c:v>
                </c:pt>
                <c:pt idx="65">
                  <c:v>43899</c:v>
                </c:pt>
                <c:pt idx="66">
                  <c:v>43896</c:v>
                </c:pt>
                <c:pt idx="67">
                  <c:v>43895</c:v>
                </c:pt>
                <c:pt idx="68">
                  <c:v>43894</c:v>
                </c:pt>
                <c:pt idx="69">
                  <c:v>43893</c:v>
                </c:pt>
                <c:pt idx="70">
                  <c:v>43892</c:v>
                </c:pt>
                <c:pt idx="71">
                  <c:v>43889</c:v>
                </c:pt>
                <c:pt idx="72">
                  <c:v>43888</c:v>
                </c:pt>
                <c:pt idx="73">
                  <c:v>43887</c:v>
                </c:pt>
                <c:pt idx="74">
                  <c:v>43886</c:v>
                </c:pt>
                <c:pt idx="75">
                  <c:v>43885</c:v>
                </c:pt>
                <c:pt idx="76">
                  <c:v>43882</c:v>
                </c:pt>
                <c:pt idx="77">
                  <c:v>43881</c:v>
                </c:pt>
                <c:pt idx="78">
                  <c:v>43880</c:v>
                </c:pt>
                <c:pt idx="79">
                  <c:v>43879</c:v>
                </c:pt>
                <c:pt idx="80">
                  <c:v>43878</c:v>
                </c:pt>
                <c:pt idx="81">
                  <c:v>43875</c:v>
                </c:pt>
                <c:pt idx="82">
                  <c:v>43874</c:v>
                </c:pt>
                <c:pt idx="83">
                  <c:v>43873</c:v>
                </c:pt>
                <c:pt idx="84">
                  <c:v>43872</c:v>
                </c:pt>
                <c:pt idx="85">
                  <c:v>43871</c:v>
                </c:pt>
                <c:pt idx="86">
                  <c:v>43868</c:v>
                </c:pt>
                <c:pt idx="87">
                  <c:v>43867</c:v>
                </c:pt>
                <c:pt idx="88">
                  <c:v>43866</c:v>
                </c:pt>
                <c:pt idx="89">
                  <c:v>43865</c:v>
                </c:pt>
                <c:pt idx="90">
                  <c:v>43864</c:v>
                </c:pt>
                <c:pt idx="91">
                  <c:v>43861</c:v>
                </c:pt>
                <c:pt idx="92">
                  <c:v>43860</c:v>
                </c:pt>
                <c:pt idx="93">
                  <c:v>43859</c:v>
                </c:pt>
                <c:pt idx="94">
                  <c:v>43858</c:v>
                </c:pt>
                <c:pt idx="95">
                  <c:v>43857</c:v>
                </c:pt>
                <c:pt idx="96">
                  <c:v>43854</c:v>
                </c:pt>
                <c:pt idx="97">
                  <c:v>43853</c:v>
                </c:pt>
                <c:pt idx="98">
                  <c:v>43852</c:v>
                </c:pt>
                <c:pt idx="99">
                  <c:v>43851</c:v>
                </c:pt>
                <c:pt idx="100">
                  <c:v>43850</c:v>
                </c:pt>
                <c:pt idx="101">
                  <c:v>43847</c:v>
                </c:pt>
                <c:pt idx="102">
                  <c:v>43846</c:v>
                </c:pt>
                <c:pt idx="103">
                  <c:v>43845</c:v>
                </c:pt>
                <c:pt idx="104">
                  <c:v>43844</c:v>
                </c:pt>
                <c:pt idx="105">
                  <c:v>43843</c:v>
                </c:pt>
                <c:pt idx="106">
                  <c:v>43840</c:v>
                </c:pt>
                <c:pt idx="107">
                  <c:v>43839</c:v>
                </c:pt>
                <c:pt idx="108">
                  <c:v>43838</c:v>
                </c:pt>
                <c:pt idx="109">
                  <c:v>43837</c:v>
                </c:pt>
                <c:pt idx="110">
                  <c:v>43836</c:v>
                </c:pt>
                <c:pt idx="111">
                  <c:v>43833</c:v>
                </c:pt>
                <c:pt idx="112">
                  <c:v>43832</c:v>
                </c:pt>
                <c:pt idx="113">
                  <c:v>43831</c:v>
                </c:pt>
              </c:numCache>
            </c:numRef>
          </c:cat>
          <c:val>
            <c:numRef>
              <c:f>'OSE Nikkei 225'!$N$2:$N$375</c:f>
              <c:numCache>
                <c:formatCode>#,##0</c:formatCode>
                <c:ptCount val="374"/>
                <c:pt idx="0">
                  <c:v>-990000</c:v>
                </c:pt>
                <c:pt idx="1">
                  <c:v>-990000</c:v>
                </c:pt>
                <c:pt idx="2">
                  <c:v>-990000</c:v>
                </c:pt>
                <c:pt idx="3">
                  <c:v>-990000</c:v>
                </c:pt>
                <c:pt idx="4">
                  <c:v>-990000</c:v>
                </c:pt>
                <c:pt idx="5">
                  <c:v>-960000</c:v>
                </c:pt>
                <c:pt idx="6">
                  <c:v>-960000</c:v>
                </c:pt>
                <c:pt idx="7">
                  <c:v>-960000</c:v>
                </c:pt>
                <c:pt idx="8">
                  <c:v>-960000</c:v>
                </c:pt>
                <c:pt idx="9">
                  <c:v>-960000</c:v>
                </c:pt>
                <c:pt idx="10">
                  <c:v>-1020000</c:v>
                </c:pt>
                <c:pt idx="11">
                  <c:v>-1020000</c:v>
                </c:pt>
                <c:pt idx="12">
                  <c:v>-1020000</c:v>
                </c:pt>
                <c:pt idx="13">
                  <c:v>-1020000</c:v>
                </c:pt>
                <c:pt idx="14">
                  <c:v>-1020000</c:v>
                </c:pt>
                <c:pt idx="15">
                  <c:v>-1020000</c:v>
                </c:pt>
                <c:pt idx="16">
                  <c:v>-1020000</c:v>
                </c:pt>
                <c:pt idx="17">
                  <c:v>-1020000</c:v>
                </c:pt>
                <c:pt idx="18">
                  <c:v>-1020000</c:v>
                </c:pt>
                <c:pt idx="19">
                  <c:v>-1020000</c:v>
                </c:pt>
                <c:pt idx="20">
                  <c:v>-1170000</c:v>
                </c:pt>
                <c:pt idx="21">
                  <c:v>-1170000</c:v>
                </c:pt>
                <c:pt idx="22">
                  <c:v>-1230000</c:v>
                </c:pt>
                <c:pt idx="23">
                  <c:v>-1230000</c:v>
                </c:pt>
                <c:pt idx="24">
                  <c:v>-1230000</c:v>
                </c:pt>
                <c:pt idx="25">
                  <c:v>-1230000</c:v>
                </c:pt>
                <c:pt idx="26">
                  <c:v>-1230000</c:v>
                </c:pt>
                <c:pt idx="27">
                  <c:v>-1230000</c:v>
                </c:pt>
                <c:pt idx="28">
                  <c:v>-1230000</c:v>
                </c:pt>
                <c:pt idx="29">
                  <c:v>-1230000</c:v>
                </c:pt>
                <c:pt idx="30">
                  <c:v>-1230000</c:v>
                </c:pt>
                <c:pt idx="31">
                  <c:v>-1230000</c:v>
                </c:pt>
                <c:pt idx="32">
                  <c:v>-1230000</c:v>
                </c:pt>
                <c:pt idx="33">
                  <c:v>-1230000</c:v>
                </c:pt>
                <c:pt idx="34">
                  <c:v>-1230000</c:v>
                </c:pt>
                <c:pt idx="35">
                  <c:v>-1320000</c:v>
                </c:pt>
                <c:pt idx="36">
                  <c:v>-1320000</c:v>
                </c:pt>
                <c:pt idx="37">
                  <c:v>-1320000</c:v>
                </c:pt>
                <c:pt idx="38">
                  <c:v>-1320000</c:v>
                </c:pt>
                <c:pt idx="39">
                  <c:v>-1320000</c:v>
                </c:pt>
                <c:pt idx="40">
                  <c:v>-1350000</c:v>
                </c:pt>
                <c:pt idx="41">
                  <c:v>-1350000</c:v>
                </c:pt>
                <c:pt idx="42">
                  <c:v>-1350000</c:v>
                </c:pt>
                <c:pt idx="43">
                  <c:v>-1350000</c:v>
                </c:pt>
                <c:pt idx="44">
                  <c:v>-1350000</c:v>
                </c:pt>
                <c:pt idx="45">
                  <c:v>-1620000</c:v>
                </c:pt>
                <c:pt idx="46">
                  <c:v>-1620000</c:v>
                </c:pt>
                <c:pt idx="47">
                  <c:v>-1620000</c:v>
                </c:pt>
                <c:pt idx="48">
                  <c:v>-1620000</c:v>
                </c:pt>
                <c:pt idx="49">
                  <c:v>-1620000</c:v>
                </c:pt>
                <c:pt idx="50">
                  <c:v>-1560000</c:v>
                </c:pt>
                <c:pt idx="51">
                  <c:v>-1560000</c:v>
                </c:pt>
                <c:pt idx="52">
                  <c:v>-1530000</c:v>
                </c:pt>
                <c:pt idx="53">
                  <c:v>-1530000</c:v>
                </c:pt>
                <c:pt idx="54">
                  <c:v>-1530000</c:v>
                </c:pt>
                <c:pt idx="55">
                  <c:v>-1380000</c:v>
                </c:pt>
                <c:pt idx="56">
                  <c:v>-1380000</c:v>
                </c:pt>
                <c:pt idx="57">
                  <c:v>-1380000</c:v>
                </c:pt>
                <c:pt idx="58">
                  <c:v>-1380000</c:v>
                </c:pt>
                <c:pt idx="59">
                  <c:v>-1380000</c:v>
                </c:pt>
                <c:pt idx="60">
                  <c:v>-1200000</c:v>
                </c:pt>
                <c:pt idx="61">
                  <c:v>-1200000</c:v>
                </c:pt>
                <c:pt idx="62">
                  <c:v>-1200000</c:v>
                </c:pt>
                <c:pt idx="63">
                  <c:v>-1200000</c:v>
                </c:pt>
                <c:pt idx="64">
                  <c:v>-1200000</c:v>
                </c:pt>
                <c:pt idx="65">
                  <c:v>-1020000</c:v>
                </c:pt>
                <c:pt idx="66">
                  <c:v>-1020000</c:v>
                </c:pt>
                <c:pt idx="67">
                  <c:v>-1020000</c:v>
                </c:pt>
                <c:pt idx="68">
                  <c:v>-1020000</c:v>
                </c:pt>
                <c:pt idx="69">
                  <c:v>-1020000</c:v>
                </c:pt>
                <c:pt idx="70">
                  <c:v>-720000</c:v>
                </c:pt>
                <c:pt idx="71">
                  <c:v>-720000</c:v>
                </c:pt>
                <c:pt idx="72">
                  <c:v>-720000</c:v>
                </c:pt>
                <c:pt idx="73">
                  <c:v>-720000</c:v>
                </c:pt>
                <c:pt idx="74">
                  <c:v>-720000</c:v>
                </c:pt>
                <c:pt idx="75">
                  <c:v>-720000</c:v>
                </c:pt>
                <c:pt idx="76">
                  <c:v>-720000</c:v>
                </c:pt>
                <c:pt idx="77">
                  <c:v>-720000</c:v>
                </c:pt>
                <c:pt idx="78">
                  <c:v>-720000</c:v>
                </c:pt>
                <c:pt idx="79">
                  <c:v>-720000</c:v>
                </c:pt>
                <c:pt idx="80">
                  <c:v>-720000</c:v>
                </c:pt>
                <c:pt idx="81">
                  <c:v>-720000</c:v>
                </c:pt>
                <c:pt idx="82">
                  <c:v>-720000</c:v>
                </c:pt>
                <c:pt idx="83">
                  <c:v>-720000</c:v>
                </c:pt>
                <c:pt idx="84">
                  <c:v>-720000</c:v>
                </c:pt>
                <c:pt idx="85">
                  <c:v>-720000</c:v>
                </c:pt>
                <c:pt idx="86">
                  <c:v>-720000</c:v>
                </c:pt>
                <c:pt idx="87">
                  <c:v>-720000</c:v>
                </c:pt>
                <c:pt idx="88">
                  <c:v>-720000</c:v>
                </c:pt>
                <c:pt idx="89">
                  <c:v>-720000</c:v>
                </c:pt>
                <c:pt idx="90">
                  <c:v>-720000</c:v>
                </c:pt>
                <c:pt idx="91">
                  <c:v>-720000</c:v>
                </c:pt>
                <c:pt idx="92">
                  <c:v>-720000</c:v>
                </c:pt>
                <c:pt idx="93">
                  <c:v>-720000</c:v>
                </c:pt>
                <c:pt idx="94">
                  <c:v>-720000</c:v>
                </c:pt>
                <c:pt idx="95">
                  <c:v>-720000</c:v>
                </c:pt>
                <c:pt idx="96">
                  <c:v>-720000</c:v>
                </c:pt>
                <c:pt idx="97">
                  <c:v>-720000</c:v>
                </c:pt>
                <c:pt idx="98">
                  <c:v>-720000</c:v>
                </c:pt>
                <c:pt idx="99">
                  <c:v>-720000</c:v>
                </c:pt>
                <c:pt idx="100">
                  <c:v>-720000</c:v>
                </c:pt>
                <c:pt idx="101">
                  <c:v>-720000</c:v>
                </c:pt>
                <c:pt idx="102">
                  <c:v>-720000</c:v>
                </c:pt>
                <c:pt idx="103">
                  <c:v>-720000</c:v>
                </c:pt>
                <c:pt idx="104">
                  <c:v>-720000</c:v>
                </c:pt>
                <c:pt idx="105">
                  <c:v>-720000</c:v>
                </c:pt>
                <c:pt idx="106">
                  <c:v>-720000</c:v>
                </c:pt>
                <c:pt idx="107">
                  <c:v>-720000</c:v>
                </c:pt>
                <c:pt idx="108">
                  <c:v>-720000</c:v>
                </c:pt>
                <c:pt idx="109">
                  <c:v>-720000</c:v>
                </c:pt>
                <c:pt idx="110">
                  <c:v>-720000</c:v>
                </c:pt>
                <c:pt idx="111">
                  <c:v>-720000</c:v>
                </c:pt>
                <c:pt idx="112">
                  <c:v>-720000</c:v>
                </c:pt>
                <c:pt idx="113">
                  <c:v>-720000</c:v>
                </c:pt>
                <c:pt idx="114">
                  <c:v>-720000</c:v>
                </c:pt>
                <c:pt idx="115">
                  <c:v>-720000</c:v>
                </c:pt>
                <c:pt idx="116">
                  <c:v>-720000</c:v>
                </c:pt>
                <c:pt idx="117">
                  <c:v>-720000</c:v>
                </c:pt>
                <c:pt idx="118">
                  <c:v>-720000</c:v>
                </c:pt>
                <c:pt idx="119">
                  <c:v>-720000</c:v>
                </c:pt>
                <c:pt idx="120">
                  <c:v>-720000</c:v>
                </c:pt>
                <c:pt idx="121">
                  <c:v>-720000</c:v>
                </c:pt>
                <c:pt idx="122">
                  <c:v>-720000</c:v>
                </c:pt>
                <c:pt idx="123">
                  <c:v>-720000</c:v>
                </c:pt>
                <c:pt idx="124">
                  <c:v>-720000</c:v>
                </c:pt>
                <c:pt idx="125">
                  <c:v>-720000</c:v>
                </c:pt>
                <c:pt idx="126">
                  <c:v>-720000</c:v>
                </c:pt>
                <c:pt idx="127">
                  <c:v>-720000</c:v>
                </c:pt>
                <c:pt idx="128">
                  <c:v>-720000</c:v>
                </c:pt>
                <c:pt idx="129">
                  <c:v>-720000</c:v>
                </c:pt>
                <c:pt idx="130">
                  <c:v>-720000</c:v>
                </c:pt>
                <c:pt idx="131">
                  <c:v>-720000</c:v>
                </c:pt>
                <c:pt idx="132">
                  <c:v>-720000</c:v>
                </c:pt>
                <c:pt idx="133">
                  <c:v>-720000</c:v>
                </c:pt>
                <c:pt idx="134">
                  <c:v>-720000</c:v>
                </c:pt>
                <c:pt idx="135">
                  <c:v>-720000</c:v>
                </c:pt>
                <c:pt idx="136">
                  <c:v>-720000</c:v>
                </c:pt>
                <c:pt idx="137">
                  <c:v>-720000</c:v>
                </c:pt>
                <c:pt idx="138">
                  <c:v>-720000</c:v>
                </c:pt>
                <c:pt idx="139">
                  <c:v>-720000</c:v>
                </c:pt>
                <c:pt idx="140">
                  <c:v>-720000</c:v>
                </c:pt>
                <c:pt idx="141">
                  <c:v>-720000</c:v>
                </c:pt>
                <c:pt idx="142">
                  <c:v>-720000</c:v>
                </c:pt>
                <c:pt idx="143">
                  <c:v>-720000</c:v>
                </c:pt>
                <c:pt idx="144">
                  <c:v>-720000</c:v>
                </c:pt>
                <c:pt idx="145">
                  <c:v>-720000</c:v>
                </c:pt>
                <c:pt idx="146">
                  <c:v>-720000</c:v>
                </c:pt>
                <c:pt idx="147">
                  <c:v>-720000</c:v>
                </c:pt>
                <c:pt idx="148">
                  <c:v>-720000</c:v>
                </c:pt>
                <c:pt idx="149">
                  <c:v>-720000</c:v>
                </c:pt>
                <c:pt idx="150">
                  <c:v>-720000</c:v>
                </c:pt>
                <c:pt idx="151">
                  <c:v>-720000</c:v>
                </c:pt>
                <c:pt idx="152">
                  <c:v>-720000</c:v>
                </c:pt>
                <c:pt idx="153">
                  <c:v>-720000</c:v>
                </c:pt>
                <c:pt idx="154">
                  <c:v>-720000</c:v>
                </c:pt>
                <c:pt idx="155">
                  <c:v>-720000</c:v>
                </c:pt>
                <c:pt idx="156">
                  <c:v>-720000</c:v>
                </c:pt>
                <c:pt idx="157">
                  <c:v>-720000</c:v>
                </c:pt>
                <c:pt idx="158">
                  <c:v>-720000</c:v>
                </c:pt>
                <c:pt idx="159">
                  <c:v>-720000</c:v>
                </c:pt>
                <c:pt idx="160">
                  <c:v>-720000</c:v>
                </c:pt>
                <c:pt idx="161">
                  <c:v>-720000</c:v>
                </c:pt>
                <c:pt idx="162">
                  <c:v>-720000</c:v>
                </c:pt>
                <c:pt idx="163">
                  <c:v>-720000</c:v>
                </c:pt>
                <c:pt idx="164">
                  <c:v>-720000</c:v>
                </c:pt>
                <c:pt idx="165">
                  <c:v>-690000</c:v>
                </c:pt>
                <c:pt idx="166">
                  <c:v>-690000</c:v>
                </c:pt>
                <c:pt idx="167">
                  <c:v>-690000</c:v>
                </c:pt>
                <c:pt idx="168">
                  <c:v>-690000</c:v>
                </c:pt>
                <c:pt idx="169">
                  <c:v>-690000</c:v>
                </c:pt>
                <c:pt idx="170">
                  <c:v>-690000</c:v>
                </c:pt>
                <c:pt idx="171">
                  <c:v>-690000</c:v>
                </c:pt>
                <c:pt idx="172">
                  <c:v>-690000</c:v>
                </c:pt>
                <c:pt idx="173">
                  <c:v>-690000</c:v>
                </c:pt>
                <c:pt idx="174">
                  <c:v>-690000</c:v>
                </c:pt>
                <c:pt idx="175">
                  <c:v>-690000</c:v>
                </c:pt>
                <c:pt idx="176">
                  <c:v>-690000</c:v>
                </c:pt>
                <c:pt idx="177">
                  <c:v>-690000</c:v>
                </c:pt>
                <c:pt idx="178">
                  <c:v>-690000</c:v>
                </c:pt>
                <c:pt idx="179">
                  <c:v>-690000</c:v>
                </c:pt>
                <c:pt idx="180">
                  <c:v>-690000</c:v>
                </c:pt>
                <c:pt idx="181">
                  <c:v>-690000</c:v>
                </c:pt>
                <c:pt idx="182">
                  <c:v>-690000</c:v>
                </c:pt>
                <c:pt idx="183">
                  <c:v>-690000</c:v>
                </c:pt>
                <c:pt idx="184">
                  <c:v>-690000</c:v>
                </c:pt>
                <c:pt idx="185">
                  <c:v>-690000</c:v>
                </c:pt>
                <c:pt idx="186">
                  <c:v>-690000</c:v>
                </c:pt>
                <c:pt idx="187">
                  <c:v>-690000</c:v>
                </c:pt>
                <c:pt idx="188">
                  <c:v>-690000</c:v>
                </c:pt>
                <c:pt idx="189">
                  <c:v>-660000</c:v>
                </c:pt>
                <c:pt idx="190">
                  <c:v>-660000</c:v>
                </c:pt>
                <c:pt idx="191">
                  <c:v>-660000</c:v>
                </c:pt>
                <c:pt idx="192">
                  <c:v>-660000</c:v>
                </c:pt>
                <c:pt idx="193">
                  <c:v>-660000</c:v>
                </c:pt>
                <c:pt idx="194">
                  <c:v>-660000</c:v>
                </c:pt>
                <c:pt idx="195">
                  <c:v>-660000</c:v>
                </c:pt>
                <c:pt idx="196">
                  <c:v>-660000</c:v>
                </c:pt>
                <c:pt idx="197">
                  <c:v>-660000</c:v>
                </c:pt>
                <c:pt idx="198">
                  <c:v>-660000</c:v>
                </c:pt>
                <c:pt idx="199">
                  <c:v>-660000</c:v>
                </c:pt>
                <c:pt idx="200">
                  <c:v>-660000</c:v>
                </c:pt>
                <c:pt idx="201">
                  <c:v>-660000</c:v>
                </c:pt>
                <c:pt idx="202">
                  <c:v>-660000</c:v>
                </c:pt>
                <c:pt idx="203">
                  <c:v>-660000</c:v>
                </c:pt>
                <c:pt idx="204">
                  <c:v>-660000</c:v>
                </c:pt>
                <c:pt idx="205">
                  <c:v>-690000</c:v>
                </c:pt>
                <c:pt idx="206">
                  <c:v>-690000</c:v>
                </c:pt>
                <c:pt idx="207">
                  <c:v>-690000</c:v>
                </c:pt>
                <c:pt idx="208">
                  <c:v>-690000</c:v>
                </c:pt>
                <c:pt idx="209">
                  <c:v>-690000</c:v>
                </c:pt>
                <c:pt idx="210">
                  <c:v>-690000</c:v>
                </c:pt>
                <c:pt idx="211">
                  <c:v>-690000</c:v>
                </c:pt>
                <c:pt idx="212">
                  <c:v>-690000</c:v>
                </c:pt>
                <c:pt idx="213">
                  <c:v>-690000</c:v>
                </c:pt>
                <c:pt idx="214">
                  <c:v>-660000</c:v>
                </c:pt>
                <c:pt idx="215">
                  <c:v>-660000</c:v>
                </c:pt>
                <c:pt idx="216">
                  <c:v>-660000</c:v>
                </c:pt>
                <c:pt idx="217">
                  <c:v>-660000</c:v>
                </c:pt>
                <c:pt idx="218">
                  <c:v>-660000</c:v>
                </c:pt>
                <c:pt idx="219">
                  <c:v>-660000</c:v>
                </c:pt>
                <c:pt idx="220">
                  <c:v>-690000</c:v>
                </c:pt>
                <c:pt idx="221">
                  <c:v>-690000</c:v>
                </c:pt>
                <c:pt idx="222">
                  <c:v>-690000</c:v>
                </c:pt>
                <c:pt idx="223">
                  <c:v>-690000</c:v>
                </c:pt>
                <c:pt idx="224">
                  <c:v>-690000</c:v>
                </c:pt>
                <c:pt idx="225">
                  <c:v>-660000</c:v>
                </c:pt>
                <c:pt idx="226">
                  <c:v>-660000</c:v>
                </c:pt>
                <c:pt idx="227">
                  <c:v>-660000</c:v>
                </c:pt>
                <c:pt idx="228">
                  <c:v>-660000</c:v>
                </c:pt>
                <c:pt idx="229">
                  <c:v>-660000</c:v>
                </c:pt>
                <c:pt idx="230">
                  <c:v>-690000</c:v>
                </c:pt>
                <c:pt idx="231">
                  <c:v>-690000</c:v>
                </c:pt>
                <c:pt idx="232">
                  <c:v>-690000</c:v>
                </c:pt>
                <c:pt idx="233">
                  <c:v>-690000</c:v>
                </c:pt>
                <c:pt idx="234">
                  <c:v>-690000</c:v>
                </c:pt>
                <c:pt idx="235">
                  <c:v>-690000</c:v>
                </c:pt>
                <c:pt idx="236">
                  <c:v>-690000</c:v>
                </c:pt>
                <c:pt idx="237">
                  <c:v>-690000</c:v>
                </c:pt>
                <c:pt idx="238">
                  <c:v>-690000</c:v>
                </c:pt>
                <c:pt idx="239">
                  <c:v>-690000</c:v>
                </c:pt>
                <c:pt idx="240">
                  <c:v>-660000</c:v>
                </c:pt>
                <c:pt idx="241">
                  <c:v>-660000</c:v>
                </c:pt>
                <c:pt idx="242">
                  <c:v>-660000</c:v>
                </c:pt>
                <c:pt idx="243">
                  <c:v>-660000</c:v>
                </c:pt>
                <c:pt idx="244">
                  <c:v>-660000</c:v>
                </c:pt>
                <c:pt idx="245">
                  <c:v>-660000</c:v>
                </c:pt>
                <c:pt idx="246">
                  <c:v>-660000</c:v>
                </c:pt>
                <c:pt idx="247">
                  <c:v>-660000</c:v>
                </c:pt>
                <c:pt idx="248">
                  <c:v>-660000</c:v>
                </c:pt>
                <c:pt idx="249">
                  <c:v>-660000</c:v>
                </c:pt>
                <c:pt idx="250">
                  <c:v>-660000</c:v>
                </c:pt>
                <c:pt idx="251">
                  <c:v>-660000</c:v>
                </c:pt>
                <c:pt idx="252">
                  <c:v>-660000</c:v>
                </c:pt>
                <c:pt idx="253">
                  <c:v>-660000</c:v>
                </c:pt>
                <c:pt idx="254">
                  <c:v>-660000</c:v>
                </c:pt>
                <c:pt idx="255">
                  <c:v>-660000</c:v>
                </c:pt>
                <c:pt idx="256">
                  <c:v>-660000</c:v>
                </c:pt>
                <c:pt idx="257">
                  <c:v>-660000</c:v>
                </c:pt>
                <c:pt idx="258">
                  <c:v>-660000</c:v>
                </c:pt>
                <c:pt idx="259">
                  <c:v>-660000</c:v>
                </c:pt>
                <c:pt idx="260">
                  <c:v>-660000</c:v>
                </c:pt>
                <c:pt idx="261">
                  <c:v>-660000</c:v>
                </c:pt>
                <c:pt idx="262">
                  <c:v>-660000</c:v>
                </c:pt>
                <c:pt idx="263">
                  <c:v>-660000</c:v>
                </c:pt>
                <c:pt idx="264">
                  <c:v>-660000</c:v>
                </c:pt>
                <c:pt idx="265">
                  <c:v>-660000</c:v>
                </c:pt>
                <c:pt idx="266">
                  <c:v>-660000</c:v>
                </c:pt>
                <c:pt idx="267">
                  <c:v>-660000</c:v>
                </c:pt>
                <c:pt idx="268">
                  <c:v>-660000</c:v>
                </c:pt>
                <c:pt idx="269">
                  <c:v>-660000</c:v>
                </c:pt>
                <c:pt idx="270">
                  <c:v>-660000</c:v>
                </c:pt>
                <c:pt idx="271">
                  <c:v>-660000</c:v>
                </c:pt>
                <c:pt idx="272">
                  <c:v>-660000</c:v>
                </c:pt>
                <c:pt idx="273">
                  <c:v>-660000</c:v>
                </c:pt>
                <c:pt idx="274">
                  <c:v>-660000</c:v>
                </c:pt>
                <c:pt idx="275">
                  <c:v>-750000</c:v>
                </c:pt>
                <c:pt idx="276">
                  <c:v>-750000</c:v>
                </c:pt>
                <c:pt idx="277">
                  <c:v>-750000</c:v>
                </c:pt>
                <c:pt idx="278">
                  <c:v>-750000</c:v>
                </c:pt>
                <c:pt idx="279">
                  <c:v>-750000</c:v>
                </c:pt>
                <c:pt idx="280">
                  <c:v>-690000</c:v>
                </c:pt>
                <c:pt idx="281">
                  <c:v>-690000</c:v>
                </c:pt>
                <c:pt idx="282">
                  <c:v>-690000</c:v>
                </c:pt>
                <c:pt idx="283">
                  <c:v>-690000</c:v>
                </c:pt>
                <c:pt idx="284">
                  <c:v>-690000</c:v>
                </c:pt>
                <c:pt idx="285">
                  <c:v>-690000</c:v>
                </c:pt>
                <c:pt idx="286">
                  <c:v>-690000</c:v>
                </c:pt>
                <c:pt idx="287">
                  <c:v>-690000</c:v>
                </c:pt>
                <c:pt idx="288">
                  <c:v>-690000</c:v>
                </c:pt>
                <c:pt idx="289">
                  <c:v>-690000</c:v>
                </c:pt>
                <c:pt idx="290">
                  <c:v>-690000</c:v>
                </c:pt>
                <c:pt idx="291">
                  <c:v>-690000</c:v>
                </c:pt>
                <c:pt idx="292">
                  <c:v>-690000</c:v>
                </c:pt>
                <c:pt idx="293">
                  <c:v>-690000</c:v>
                </c:pt>
                <c:pt idx="294">
                  <c:v>-690000</c:v>
                </c:pt>
                <c:pt idx="295">
                  <c:v>-690000</c:v>
                </c:pt>
                <c:pt idx="296">
                  <c:v>-690000</c:v>
                </c:pt>
                <c:pt idx="297">
                  <c:v>-690000</c:v>
                </c:pt>
                <c:pt idx="298">
                  <c:v>-690000</c:v>
                </c:pt>
                <c:pt idx="299">
                  <c:v>-690000</c:v>
                </c:pt>
                <c:pt idx="300">
                  <c:v>-690000</c:v>
                </c:pt>
                <c:pt idx="301">
                  <c:v>-690000</c:v>
                </c:pt>
                <c:pt idx="302">
                  <c:v>-690000</c:v>
                </c:pt>
                <c:pt idx="303">
                  <c:v>-690000</c:v>
                </c:pt>
                <c:pt idx="304">
                  <c:v>-690000</c:v>
                </c:pt>
                <c:pt idx="305">
                  <c:v>-660000</c:v>
                </c:pt>
                <c:pt idx="306">
                  <c:v>-660000</c:v>
                </c:pt>
                <c:pt idx="307">
                  <c:v>-660000</c:v>
                </c:pt>
                <c:pt idx="308">
                  <c:v>-660000</c:v>
                </c:pt>
                <c:pt idx="309">
                  <c:v>-660000</c:v>
                </c:pt>
                <c:pt idx="310">
                  <c:v>-690000</c:v>
                </c:pt>
                <c:pt idx="311">
                  <c:v>-690000</c:v>
                </c:pt>
                <c:pt idx="312">
                  <c:v>-690000</c:v>
                </c:pt>
                <c:pt idx="313">
                  <c:v>-690000</c:v>
                </c:pt>
                <c:pt idx="314">
                  <c:v>-690000</c:v>
                </c:pt>
                <c:pt idx="315">
                  <c:v>-690000</c:v>
                </c:pt>
                <c:pt idx="316">
                  <c:v>-690000</c:v>
                </c:pt>
                <c:pt idx="317">
                  <c:v>-690000</c:v>
                </c:pt>
                <c:pt idx="318">
                  <c:v>-690000</c:v>
                </c:pt>
                <c:pt idx="319">
                  <c:v>-690000</c:v>
                </c:pt>
                <c:pt idx="320">
                  <c:v>-690000</c:v>
                </c:pt>
                <c:pt idx="321">
                  <c:v>-690000</c:v>
                </c:pt>
                <c:pt idx="322">
                  <c:v>-690000</c:v>
                </c:pt>
                <c:pt idx="323">
                  <c:v>-690000</c:v>
                </c:pt>
                <c:pt idx="324">
                  <c:v>-690000</c:v>
                </c:pt>
                <c:pt idx="325">
                  <c:v>-690000</c:v>
                </c:pt>
                <c:pt idx="326">
                  <c:v>-690000</c:v>
                </c:pt>
                <c:pt idx="327">
                  <c:v>-690000</c:v>
                </c:pt>
                <c:pt idx="328">
                  <c:v>-690000</c:v>
                </c:pt>
                <c:pt idx="329">
                  <c:v>-690000</c:v>
                </c:pt>
                <c:pt idx="330">
                  <c:v>-690000</c:v>
                </c:pt>
                <c:pt idx="331">
                  <c:v>-690000</c:v>
                </c:pt>
                <c:pt idx="332">
                  <c:v>-690000</c:v>
                </c:pt>
                <c:pt idx="333">
                  <c:v>-690000</c:v>
                </c:pt>
                <c:pt idx="334">
                  <c:v>-690000</c:v>
                </c:pt>
                <c:pt idx="335">
                  <c:v>-690000</c:v>
                </c:pt>
                <c:pt idx="336">
                  <c:v>-690000</c:v>
                </c:pt>
                <c:pt idx="337">
                  <c:v>-690000</c:v>
                </c:pt>
                <c:pt idx="338">
                  <c:v>-690000</c:v>
                </c:pt>
                <c:pt idx="339">
                  <c:v>-690000</c:v>
                </c:pt>
                <c:pt idx="340">
                  <c:v>-690000</c:v>
                </c:pt>
                <c:pt idx="341">
                  <c:v>-690000</c:v>
                </c:pt>
                <c:pt idx="342">
                  <c:v>-690000</c:v>
                </c:pt>
                <c:pt idx="343">
                  <c:v>-690000</c:v>
                </c:pt>
                <c:pt idx="344">
                  <c:v>-690000</c:v>
                </c:pt>
                <c:pt idx="345">
                  <c:v>-690000</c:v>
                </c:pt>
                <c:pt idx="346">
                  <c:v>-690000</c:v>
                </c:pt>
                <c:pt idx="347">
                  <c:v>-690000</c:v>
                </c:pt>
                <c:pt idx="348">
                  <c:v>-690000</c:v>
                </c:pt>
                <c:pt idx="349">
                  <c:v>-690000</c:v>
                </c:pt>
                <c:pt idx="350">
                  <c:v>-690000</c:v>
                </c:pt>
                <c:pt idx="351">
                  <c:v>-690000</c:v>
                </c:pt>
                <c:pt idx="352">
                  <c:v>-690000</c:v>
                </c:pt>
                <c:pt idx="353">
                  <c:v>-690000</c:v>
                </c:pt>
                <c:pt idx="354">
                  <c:v>-690000</c:v>
                </c:pt>
                <c:pt idx="355">
                  <c:v>-720000</c:v>
                </c:pt>
                <c:pt idx="356">
                  <c:v>-720000</c:v>
                </c:pt>
                <c:pt idx="357">
                  <c:v>-720000</c:v>
                </c:pt>
                <c:pt idx="358">
                  <c:v>-720000</c:v>
                </c:pt>
                <c:pt idx="359">
                  <c:v>-720000</c:v>
                </c:pt>
                <c:pt idx="360">
                  <c:v>-810000</c:v>
                </c:pt>
                <c:pt idx="361">
                  <c:v>-810000</c:v>
                </c:pt>
                <c:pt idx="362">
                  <c:v>-810000</c:v>
                </c:pt>
                <c:pt idx="363">
                  <c:v>-810000</c:v>
                </c:pt>
                <c:pt idx="364">
                  <c:v>-900000</c:v>
                </c:pt>
                <c:pt idx="365">
                  <c:v>-900000</c:v>
                </c:pt>
                <c:pt idx="366">
                  <c:v>-900000</c:v>
                </c:pt>
                <c:pt idx="367">
                  <c:v>-900000</c:v>
                </c:pt>
                <c:pt idx="368">
                  <c:v>-900000</c:v>
                </c:pt>
                <c:pt idx="369">
                  <c:v>-900000</c:v>
                </c:pt>
                <c:pt idx="370">
                  <c:v>-960000</c:v>
                </c:pt>
                <c:pt idx="371">
                  <c:v>-930000</c:v>
                </c:pt>
                <c:pt idx="372">
                  <c:v>-930000</c:v>
                </c:pt>
                <c:pt idx="373">
                  <c:v>-930000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98F-4340-8B22-9A3649548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586656"/>
        <c:axId val="15359292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'OSE Nikkei 225'!$G$1</c15:sqref>
                        </c15:formulaRef>
                      </c:ext>
                    </c:extLst>
                    <c:strCache>
                      <c:ptCount val="1"/>
                      <c:pt idx="0">
                        <c:v>1d Price Move</c:v>
                      </c:pt>
                    </c:strCache>
                  </c:strRef>
                </c:tx>
                <c:spPr>
                  <a:ln w="317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'OSE Nikkei 225'!$A$2:$A$115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'OSE Nikkei 225'!$G$2:$G$375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1.4E-2</c:v>
                      </c:pt>
                      <c:pt idx="1">
                        <c:v>4.7999999999999996E-3</c:v>
                      </c:pt>
                      <c:pt idx="2">
                        <c:v>1.2999999999999999E-3</c:v>
                      </c:pt>
                      <c:pt idx="3">
                        <c:v>1.61E-2</c:v>
                      </c:pt>
                      <c:pt idx="4">
                        <c:v>1.1299999999999999E-2</c:v>
                      </c:pt>
                      <c:pt idx="5">
                        <c:v>1.4200000000000001E-2</c:v>
                      </c:pt>
                      <c:pt idx="6">
                        <c:v>-0.01</c:v>
                      </c:pt>
                      <c:pt idx="7">
                        <c:v>2.5100000000000001E-2</c:v>
                      </c:pt>
                      <c:pt idx="8">
                        <c:v>9.9000000000000008E-3</c:v>
                      </c:pt>
                      <c:pt idx="9">
                        <c:v>2.2100000000000002E-2</c:v>
                      </c:pt>
                      <c:pt idx="10">
                        <c:v>2.2599999999999999E-2</c:v>
                      </c:pt>
                      <c:pt idx="11">
                        <c:v>-1.26E-2</c:v>
                      </c:pt>
                      <c:pt idx="12">
                        <c:v>3.3999999999999998E-3</c:v>
                      </c:pt>
                      <c:pt idx="13">
                        <c:v>1E-3</c:v>
                      </c:pt>
                      <c:pt idx="14">
                        <c:v>1.5800000000000002E-2</c:v>
                      </c:pt>
                      <c:pt idx="15">
                        <c:v>8.5000000000000006E-3</c:v>
                      </c:pt>
                      <c:pt idx="16">
                        <c:v>1.3100000000000001E-2</c:v>
                      </c:pt>
                      <c:pt idx="17">
                        <c:v>-2.8000000000000001E-2</c:v>
                      </c:pt>
                      <c:pt idx="18">
                        <c:v>3.0000000000000001E-3</c:v>
                      </c:pt>
                      <c:pt idx="19">
                        <c:v>-9.7999999999999997E-3</c:v>
                      </c:pt>
                      <c:pt idx="20">
                        <c:v>1.7399999999999999E-2</c:v>
                      </c:pt>
                      <c:pt idx="21">
                        <c:v>2.23E-2</c:v>
                      </c:pt>
                      <c:pt idx="22">
                        <c:v>3.5999999999999999E-3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-2.1399999999999999E-2</c:v>
                      </c:pt>
                      <c:pt idx="27">
                        <c:v>1.26E-2</c:v>
                      </c:pt>
                      <c:pt idx="28">
                        <c:v>0</c:v>
                      </c:pt>
                      <c:pt idx="29">
                        <c:v>4.5999999999999999E-3</c:v>
                      </c:pt>
                      <c:pt idx="30">
                        <c:v>2.76E-2</c:v>
                      </c:pt>
                      <c:pt idx="31">
                        <c:v>-1.29E-2</c:v>
                      </c:pt>
                      <c:pt idx="32">
                        <c:v>2.2100000000000002E-2</c:v>
                      </c:pt>
                      <c:pt idx="33">
                        <c:v>-1.55E-2</c:v>
                      </c:pt>
                      <c:pt idx="34">
                        <c:v>-1.6299999999999999E-2</c:v>
                      </c:pt>
                      <c:pt idx="35">
                        <c:v>-3.0000000000000001E-3</c:v>
                      </c:pt>
                      <c:pt idx="36">
                        <c:v>2.3900000000000001E-2</c:v>
                      </c:pt>
                      <c:pt idx="37">
                        <c:v>-1.7399999999999999E-2</c:v>
                      </c:pt>
                      <c:pt idx="38">
                        <c:v>-1.5E-3</c:v>
                      </c:pt>
                      <c:pt idx="39">
                        <c:v>2.8299999999999999E-2</c:v>
                      </c:pt>
                      <c:pt idx="40">
                        <c:v>-1.24E-2</c:v>
                      </c:pt>
                      <c:pt idx="41">
                        <c:v>-9.1999999999999998E-3</c:v>
                      </c:pt>
                      <c:pt idx="42">
                        <c:v>3.0099999999999998E-2</c:v>
                      </c:pt>
                      <c:pt idx="43">
                        <c:v>-1.2E-2</c:v>
                      </c:pt>
                      <c:pt idx="44">
                        <c:v>3.1199999999999999E-2</c:v>
                      </c:pt>
                      <c:pt idx="45">
                        <c:v>5.0299999999999997E-2</c:v>
                      </c:pt>
                      <c:pt idx="46">
                        <c:v>-1.01E-2</c:v>
                      </c:pt>
                      <c:pt idx="47">
                        <c:v>2.2000000000000001E-3</c:v>
                      </c:pt>
                      <c:pt idx="48">
                        <c:v>-5.8099999999999999E-2</c:v>
                      </c:pt>
                      <c:pt idx="49">
                        <c:v>6.4000000000000003E-3</c:v>
                      </c:pt>
                      <c:pt idx="50">
                        <c:v>-1.47E-2</c:v>
                      </c:pt>
                      <c:pt idx="51">
                        <c:v>3.9199999999999999E-2</c:v>
                      </c:pt>
                      <c:pt idx="52">
                        <c:v>-4.5699999999999998E-2</c:v>
                      </c:pt>
                      <c:pt idx="53">
                        <c:v>5.3100000000000001E-2</c:v>
                      </c:pt>
                      <c:pt idx="54">
                        <c:v>7.7899999999999997E-2</c:v>
                      </c:pt>
                      <c:pt idx="55">
                        <c:v>2.4199999999999999E-2</c:v>
                      </c:pt>
                      <c:pt idx="56">
                        <c:v>0</c:v>
                      </c:pt>
                      <c:pt idx="57">
                        <c:v>2.3999999999999998E-3</c:v>
                      </c:pt>
                      <c:pt idx="58">
                        <c:v>-9.5999999999999992E-3</c:v>
                      </c:pt>
                      <c:pt idx="59">
                        <c:v>-1.01E-2</c:v>
                      </c:pt>
                      <c:pt idx="60">
                        <c:v>3.0000000000000001E-3</c:v>
                      </c:pt>
                      <c:pt idx="61">
                        <c:v>-7.4399999999999994E-2</c:v>
                      </c:pt>
                      <c:pt idx="62">
                        <c:v>-5.21E-2</c:v>
                      </c:pt>
                      <c:pt idx="63">
                        <c:v>-2.2200000000000001E-2</c:v>
                      </c:pt>
                      <c:pt idx="64">
                        <c:v>2.06E-2</c:v>
                      </c:pt>
                      <c:pt idx="65">
                        <c:v>-6.2799999999999995E-2</c:v>
                      </c:pt>
                      <c:pt idx="66">
                        <c:v>-3.09E-2</c:v>
                      </c:pt>
                      <c:pt idx="67">
                        <c:v>1.14E-2</c:v>
                      </c:pt>
                      <c:pt idx="68">
                        <c:v>7.1000000000000004E-3</c:v>
                      </c:pt>
                      <c:pt idx="69">
                        <c:v>-8.9999999999999993E-3</c:v>
                      </c:pt>
                      <c:pt idx="70">
                        <c:v>4.3E-3</c:v>
                      </c:pt>
                      <c:pt idx="71">
                        <c:v>-3.5200000000000002E-2</c:v>
                      </c:pt>
                      <c:pt idx="72">
                        <c:v>-2.1499999999999998E-2</c:v>
                      </c:pt>
                      <c:pt idx="73">
                        <c:v>-1.4999999999999999E-2</c:v>
                      </c:pt>
                      <c:pt idx="74">
                        <c:v>-2.6599999999999999E-2</c:v>
                      </c:pt>
                      <c:pt idx="75">
                        <c:v>0</c:v>
                      </c:pt>
                      <c:pt idx="76">
                        <c:v>-9.4000000000000004E-3</c:v>
                      </c:pt>
                      <c:pt idx="77">
                        <c:v>6.0000000000000001E-3</c:v>
                      </c:pt>
                      <c:pt idx="78">
                        <c:v>7.3000000000000001E-3</c:v>
                      </c:pt>
                      <c:pt idx="79">
                        <c:v>-1.44E-2</c:v>
                      </c:pt>
                      <c:pt idx="80">
                        <c:v>-3.8E-3</c:v>
                      </c:pt>
                      <c:pt idx="81">
                        <c:v>-6.7000000000000002E-3</c:v>
                      </c:pt>
                      <c:pt idx="82">
                        <c:v>-3.3999999999999998E-3</c:v>
                      </c:pt>
                      <c:pt idx="83">
                        <c:v>9.7000000000000003E-3</c:v>
                      </c:pt>
                      <c:pt idx="84">
                        <c:v>0</c:v>
                      </c:pt>
                      <c:pt idx="85">
                        <c:v>-8.0000000000000002E-3</c:v>
                      </c:pt>
                      <c:pt idx="86">
                        <c:v>-5.0000000000000001E-3</c:v>
                      </c:pt>
                      <c:pt idx="87">
                        <c:v>2.53E-2</c:v>
                      </c:pt>
                      <c:pt idx="88">
                        <c:v>1.17E-2</c:v>
                      </c:pt>
                      <c:pt idx="89">
                        <c:v>8.6999999999999994E-3</c:v>
                      </c:pt>
                      <c:pt idx="90">
                        <c:v>-1.04E-2</c:v>
                      </c:pt>
                      <c:pt idx="91">
                        <c:v>7.0000000000000001E-3</c:v>
                      </c:pt>
                      <c:pt idx="92">
                        <c:v>-1.67E-2</c:v>
                      </c:pt>
                      <c:pt idx="93">
                        <c:v>8.6E-3</c:v>
                      </c:pt>
                      <c:pt idx="94">
                        <c:v>-6.4000000000000003E-3</c:v>
                      </c:pt>
                      <c:pt idx="95">
                        <c:v>-2.06E-2</c:v>
                      </c:pt>
                      <c:pt idx="96">
                        <c:v>2.0999999999999999E-3</c:v>
                      </c:pt>
                      <c:pt idx="97">
                        <c:v>-1.12E-2</c:v>
                      </c:pt>
                      <c:pt idx="98">
                        <c:v>6.7000000000000002E-3</c:v>
                      </c:pt>
                      <c:pt idx="99">
                        <c:v>-9.1000000000000004E-3</c:v>
                      </c:pt>
                      <c:pt idx="100">
                        <c:v>2.0999999999999999E-3</c:v>
                      </c:pt>
                      <c:pt idx="101">
                        <c:v>3.8E-3</c:v>
                      </c:pt>
                      <c:pt idx="102">
                        <c:v>1.2999999999999999E-3</c:v>
                      </c:pt>
                      <c:pt idx="103">
                        <c:v>-3.8E-3</c:v>
                      </c:pt>
                      <c:pt idx="104">
                        <c:v>8.3999999999999995E-3</c:v>
                      </c:pt>
                      <c:pt idx="105">
                        <c:v>0</c:v>
                      </c:pt>
                      <c:pt idx="106">
                        <c:v>4.1999999999999997E-3</c:v>
                      </c:pt>
                      <c:pt idx="107">
                        <c:v>2.3800000000000002E-2</c:v>
                      </c:pt>
                      <c:pt idx="108">
                        <c:v>-1.41E-2</c:v>
                      </c:pt>
                      <c:pt idx="109">
                        <c:v>1.6500000000000001E-2</c:v>
                      </c:pt>
                      <c:pt idx="110">
                        <c:v>-2.2800000000000001E-2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-8.3999999999999995E-3</c:v>
                      </c:pt>
                      <c:pt idx="116">
                        <c:v>4.0000000000000002E-4</c:v>
                      </c:pt>
                      <c:pt idx="117">
                        <c:v>5.1000000000000004E-3</c:v>
                      </c:pt>
                      <c:pt idx="118">
                        <c:v>-2.0999999999999999E-3</c:v>
                      </c:pt>
                      <c:pt idx="119">
                        <c:v>4.0000000000000002E-4</c:v>
                      </c:pt>
                      <c:pt idx="120">
                        <c:v>1.2999999999999999E-3</c:v>
                      </c:pt>
                      <c:pt idx="121">
                        <c:v>-4.5999999999999999E-3</c:v>
                      </c:pt>
                      <c:pt idx="122">
                        <c:v>8.0000000000000004E-4</c:v>
                      </c:pt>
                      <c:pt idx="123">
                        <c:v>-8.3000000000000001E-3</c:v>
                      </c:pt>
                      <c:pt idx="124">
                        <c:v>2.8999999999999998E-3</c:v>
                      </c:pt>
                      <c:pt idx="125">
                        <c:v>-8.0000000000000004E-4</c:v>
                      </c:pt>
                      <c:pt idx="126">
                        <c:v>2.3900000000000001E-2</c:v>
                      </c:pt>
                      <c:pt idx="127">
                        <c:v>4.3E-3</c:v>
                      </c:pt>
                      <c:pt idx="128">
                        <c:v>-3.3999999999999998E-3</c:v>
                      </c:pt>
                      <c:pt idx="129">
                        <c:v>4.0000000000000002E-4</c:v>
                      </c:pt>
                      <c:pt idx="130">
                        <c:v>8.9999999999999998E-4</c:v>
                      </c:pt>
                      <c:pt idx="131">
                        <c:v>4.7000000000000002E-3</c:v>
                      </c:pt>
                      <c:pt idx="132">
                        <c:v>9.1000000000000004E-3</c:v>
                      </c:pt>
                      <c:pt idx="133">
                        <c:v>-9.9000000000000008E-3</c:v>
                      </c:pt>
                      <c:pt idx="134">
                        <c:v>-9.7999999999999997E-3</c:v>
                      </c:pt>
                      <c:pt idx="135">
                        <c:v>1.1599999999999999E-2</c:v>
                      </c:pt>
                      <c:pt idx="136">
                        <c:v>-5.1000000000000004E-3</c:v>
                      </c:pt>
                      <c:pt idx="137">
                        <c:v>-3.0000000000000001E-3</c:v>
                      </c:pt>
                      <c:pt idx="138">
                        <c:v>4.3E-3</c:v>
                      </c:pt>
                      <c:pt idx="139">
                        <c:v>2.0999999999999999E-3</c:v>
                      </c:pt>
                      <c:pt idx="140">
                        <c:v>8.6E-3</c:v>
                      </c:pt>
                      <c:pt idx="141">
                        <c:v>3.5000000000000001E-3</c:v>
                      </c:pt>
                      <c:pt idx="142">
                        <c:v>-3.8999999999999998E-3</c:v>
                      </c:pt>
                      <c:pt idx="143">
                        <c:v>-6.4000000000000003E-3</c:v>
                      </c:pt>
                      <c:pt idx="144">
                        <c:v>-4.7000000000000002E-3</c:v>
                      </c:pt>
                      <c:pt idx="145">
                        <c:v>2.5999999999999999E-3</c:v>
                      </c:pt>
                      <c:pt idx="146">
                        <c:v>9.4999999999999998E-3</c:v>
                      </c:pt>
                      <c:pt idx="147">
                        <c:v>-7.7000000000000002E-3</c:v>
                      </c:pt>
                      <c:pt idx="148">
                        <c:v>-1.06E-2</c:v>
                      </c:pt>
                      <c:pt idx="149">
                        <c:v>1.0699999999999999E-2</c:v>
                      </c:pt>
                      <c:pt idx="150">
                        <c:v>-3.3999999999999998E-3</c:v>
                      </c:pt>
                      <c:pt idx="151">
                        <c:v>8.9999999999999998E-4</c:v>
                      </c:pt>
                      <c:pt idx="152">
                        <c:v>2.5999999999999999E-3</c:v>
                      </c:pt>
                      <c:pt idx="153">
                        <c:v>-8.9999999999999998E-4</c:v>
                      </c:pt>
                      <c:pt idx="154">
                        <c:v>2.06E-2</c:v>
                      </c:pt>
                      <c:pt idx="155">
                        <c:v>0</c:v>
                      </c:pt>
                      <c:pt idx="156">
                        <c:v>-4.4000000000000003E-3</c:v>
                      </c:pt>
                      <c:pt idx="157">
                        <c:v>4.7999999999999996E-3</c:v>
                      </c:pt>
                      <c:pt idx="158">
                        <c:v>-5.7000000000000002E-3</c:v>
                      </c:pt>
                      <c:pt idx="159">
                        <c:v>5.3E-3</c:v>
                      </c:pt>
                      <c:pt idx="160">
                        <c:v>3.5000000000000001E-3</c:v>
                      </c:pt>
                      <c:pt idx="161">
                        <c:v>-4.0000000000000002E-4</c:v>
                      </c:pt>
                      <c:pt idx="162">
                        <c:v>5.7000000000000002E-3</c:v>
                      </c:pt>
                      <c:pt idx="163">
                        <c:v>3.5000000000000001E-3</c:v>
                      </c:pt>
                      <c:pt idx="164">
                        <c:v>0</c:v>
                      </c:pt>
                      <c:pt idx="165">
                        <c:v>4.8999999999999998E-3</c:v>
                      </c:pt>
                      <c:pt idx="166">
                        <c:v>0</c:v>
                      </c:pt>
                      <c:pt idx="167">
                        <c:v>-1.2999999999999999E-3</c:v>
                      </c:pt>
                      <c:pt idx="168">
                        <c:v>1.3100000000000001E-2</c:v>
                      </c:pt>
                      <c:pt idx="169">
                        <c:v>1.83E-2</c:v>
                      </c:pt>
                      <c:pt idx="170">
                        <c:v>0</c:v>
                      </c:pt>
                      <c:pt idx="171">
                        <c:v>1.2999999999999999E-2</c:v>
                      </c:pt>
                      <c:pt idx="172">
                        <c:v>3.7000000000000002E-3</c:v>
                      </c:pt>
                      <c:pt idx="173">
                        <c:v>-8.3000000000000001E-3</c:v>
                      </c:pt>
                      <c:pt idx="174">
                        <c:v>1.12E-2</c:v>
                      </c:pt>
                      <c:pt idx="175">
                        <c:v>2.8E-3</c:v>
                      </c:pt>
                      <c:pt idx="176">
                        <c:v>2.3999999999999998E-3</c:v>
                      </c:pt>
                      <c:pt idx="177">
                        <c:v>-2.0299999999999999E-2</c:v>
                      </c:pt>
                      <c:pt idx="178">
                        <c:v>-1.18E-2</c:v>
                      </c:pt>
                      <c:pt idx="179">
                        <c:v>9.7000000000000003E-3</c:v>
                      </c:pt>
                      <c:pt idx="180">
                        <c:v>-2.3E-3</c:v>
                      </c:pt>
                      <c:pt idx="181">
                        <c:v>-2.3E-3</c:v>
                      </c:pt>
                      <c:pt idx="182">
                        <c:v>2.8E-3</c:v>
                      </c:pt>
                      <c:pt idx="183">
                        <c:v>-6.4000000000000003E-3</c:v>
                      </c:pt>
                      <c:pt idx="184">
                        <c:v>1.4E-3</c:v>
                      </c:pt>
                      <c:pt idx="185">
                        <c:v>0</c:v>
                      </c:pt>
                      <c:pt idx="186">
                        <c:v>1.8E-3</c:v>
                      </c:pt>
                      <c:pt idx="187">
                        <c:v>3.2000000000000002E-3</c:v>
                      </c:pt>
                      <c:pt idx="188">
                        <c:v>-5.0000000000000001E-4</c:v>
                      </c:pt>
                      <c:pt idx="189">
                        <c:v>5.0000000000000001E-4</c:v>
                      </c:pt>
                      <c:pt idx="190">
                        <c:v>0</c:v>
                      </c:pt>
                      <c:pt idx="191">
                        <c:v>7.9000000000000008E-3</c:v>
                      </c:pt>
                      <c:pt idx="192">
                        <c:v>1.21E-2</c:v>
                      </c:pt>
                      <c:pt idx="193">
                        <c:v>9.7999999999999997E-3</c:v>
                      </c:pt>
                      <c:pt idx="194">
                        <c:v>8.9999999999999998E-4</c:v>
                      </c:pt>
                      <c:pt idx="195">
                        <c:v>6.1000000000000004E-3</c:v>
                      </c:pt>
                      <c:pt idx="196">
                        <c:v>6.1999999999999998E-3</c:v>
                      </c:pt>
                      <c:pt idx="197">
                        <c:v>1.7899999999999999E-2</c:v>
                      </c:pt>
                      <c:pt idx="198">
                        <c:v>1.9E-3</c:v>
                      </c:pt>
                      <c:pt idx="199">
                        <c:v>3.3999999999999998E-3</c:v>
                      </c:pt>
                      <c:pt idx="200">
                        <c:v>-4.7999999999999996E-3</c:v>
                      </c:pt>
                      <c:pt idx="201">
                        <c:v>1.12E-2</c:v>
                      </c:pt>
                      <c:pt idx="202">
                        <c:v>-1E-3</c:v>
                      </c:pt>
                      <c:pt idx="203">
                        <c:v>2.8999999999999998E-3</c:v>
                      </c:pt>
                      <c:pt idx="204">
                        <c:v>5.8999999999999999E-3</c:v>
                      </c:pt>
                      <c:pt idx="205">
                        <c:v>-2.0299999999999999E-2</c:v>
                      </c:pt>
                      <c:pt idx="206">
                        <c:v>4.7999999999999996E-3</c:v>
                      </c:pt>
                      <c:pt idx="207">
                        <c:v>2.3999999999999998E-3</c:v>
                      </c:pt>
                      <c:pt idx="208">
                        <c:v>-4.4000000000000003E-3</c:v>
                      </c:pt>
                      <c:pt idx="209">
                        <c:v>3.8999999999999998E-3</c:v>
                      </c:pt>
                      <c:pt idx="210">
                        <c:v>9.2999999999999992E-3</c:v>
                      </c:pt>
                      <c:pt idx="211">
                        <c:v>5.0000000000000001E-4</c:v>
                      </c:pt>
                      <c:pt idx="212">
                        <c:v>-9.7000000000000003E-3</c:v>
                      </c:pt>
                      <c:pt idx="213">
                        <c:v>1.1299999999999999E-2</c:v>
                      </c:pt>
                      <c:pt idx="214">
                        <c:v>-1.4500000000000001E-2</c:v>
                      </c:pt>
                      <c:pt idx="215">
                        <c:v>0</c:v>
                      </c:pt>
                      <c:pt idx="216">
                        <c:v>4.4000000000000003E-3</c:v>
                      </c:pt>
                      <c:pt idx="217">
                        <c:v>4.4000000000000003E-3</c:v>
                      </c:pt>
                      <c:pt idx="218">
                        <c:v>-2.8999999999999998E-3</c:v>
                      </c:pt>
                      <c:pt idx="219">
                        <c:v>-2.8999999999999998E-3</c:v>
                      </c:pt>
                      <c:pt idx="220">
                        <c:v>-0.02</c:v>
                      </c:pt>
                      <c:pt idx="221">
                        <c:v>-2.2800000000000001E-2</c:v>
                      </c:pt>
                      <c:pt idx="222">
                        <c:v>-2.3E-3</c:v>
                      </c:pt>
                      <c:pt idx="223">
                        <c:v>-5.1000000000000004E-3</c:v>
                      </c:pt>
                      <c:pt idx="224">
                        <c:v>4.1999999999999997E-3</c:v>
                      </c:pt>
                      <c:pt idx="225">
                        <c:v>-1.4E-3</c:v>
                      </c:pt>
                      <c:pt idx="226">
                        <c:v>-6.8999999999999999E-3</c:v>
                      </c:pt>
                      <c:pt idx="227">
                        <c:v>3.7000000000000002E-3</c:v>
                      </c:pt>
                      <c:pt idx="228">
                        <c:v>3.2000000000000002E-3</c:v>
                      </c:pt>
                      <c:pt idx="229">
                        <c:v>1.12E-2</c:v>
                      </c:pt>
                      <c:pt idx="230">
                        <c:v>-8.9999999999999998E-4</c:v>
                      </c:pt>
                      <c:pt idx="231">
                        <c:v>1.7600000000000001E-2</c:v>
                      </c:pt>
                      <c:pt idx="232">
                        <c:v>-1.9099999999999999E-2</c:v>
                      </c:pt>
                      <c:pt idx="233">
                        <c:v>-3.7000000000000002E-3</c:v>
                      </c:pt>
                      <c:pt idx="234">
                        <c:v>-6.0000000000000001E-3</c:v>
                      </c:pt>
                      <c:pt idx="235">
                        <c:v>0</c:v>
                      </c:pt>
                      <c:pt idx="236">
                        <c:v>1.4E-3</c:v>
                      </c:pt>
                      <c:pt idx="237">
                        <c:v>4.7000000000000002E-3</c:v>
                      </c:pt>
                      <c:pt idx="238">
                        <c:v>-5.0000000000000001E-4</c:v>
                      </c:pt>
                      <c:pt idx="239">
                        <c:v>-8.9999999999999998E-4</c:v>
                      </c:pt>
                      <c:pt idx="240">
                        <c:v>-7.7999999999999996E-3</c:v>
                      </c:pt>
                      <c:pt idx="241">
                        <c:v>1.4E-3</c:v>
                      </c:pt>
                      <c:pt idx="242">
                        <c:v>3.7000000000000002E-3</c:v>
                      </c:pt>
                      <c:pt idx="243">
                        <c:v>-6.0000000000000001E-3</c:v>
                      </c:pt>
                      <c:pt idx="244">
                        <c:v>-2.3E-3</c:v>
                      </c:pt>
                      <c:pt idx="245">
                        <c:v>2.4E-2</c:v>
                      </c:pt>
                      <c:pt idx="246">
                        <c:v>0</c:v>
                      </c:pt>
                      <c:pt idx="247">
                        <c:v>0.01</c:v>
                      </c:pt>
                      <c:pt idx="248">
                        <c:v>-1.4E-3</c:v>
                      </c:pt>
                      <c:pt idx="249">
                        <c:v>-7.1000000000000004E-3</c:v>
                      </c:pt>
                      <c:pt idx="250">
                        <c:v>1.9E-3</c:v>
                      </c:pt>
                      <c:pt idx="251">
                        <c:v>-9.7999999999999997E-3</c:v>
                      </c:pt>
                      <c:pt idx="252">
                        <c:v>6.1000000000000004E-3</c:v>
                      </c:pt>
                      <c:pt idx="253">
                        <c:v>1.72E-2</c:v>
                      </c:pt>
                      <c:pt idx="254">
                        <c:v>-7.6E-3</c:v>
                      </c:pt>
                      <c:pt idx="255">
                        <c:v>1.9E-3</c:v>
                      </c:pt>
                      <c:pt idx="256">
                        <c:v>4.3E-3</c:v>
                      </c:pt>
                      <c:pt idx="257">
                        <c:v>-4.7000000000000002E-3</c:v>
                      </c:pt>
                      <c:pt idx="258">
                        <c:v>-4.1999999999999997E-3</c:v>
                      </c:pt>
                      <c:pt idx="259">
                        <c:v>2.8E-3</c:v>
                      </c:pt>
                      <c:pt idx="260">
                        <c:v>1.0999999999999999E-2</c:v>
                      </c:pt>
                      <c:pt idx="261">
                        <c:v>8.6999999999999994E-3</c:v>
                      </c:pt>
                      <c:pt idx="262">
                        <c:v>5.0000000000000001E-4</c:v>
                      </c:pt>
                      <c:pt idx="263">
                        <c:v>1.8200000000000001E-2</c:v>
                      </c:pt>
                      <c:pt idx="264">
                        <c:v>0</c:v>
                      </c:pt>
                      <c:pt idx="265">
                        <c:v>-8.8000000000000005E-3</c:v>
                      </c:pt>
                      <c:pt idx="266">
                        <c:v>-1.8599999999999998E-2</c:v>
                      </c:pt>
                      <c:pt idx="267">
                        <c:v>-1E-3</c:v>
                      </c:pt>
                      <c:pt idx="268">
                        <c:v>-1.32E-2</c:v>
                      </c:pt>
                      <c:pt idx="269">
                        <c:v>1.4E-3</c:v>
                      </c:pt>
                      <c:pt idx="270">
                        <c:v>4.7000000000000002E-3</c:v>
                      </c:pt>
                      <c:pt idx="271">
                        <c:v>0</c:v>
                      </c:pt>
                      <c:pt idx="272">
                        <c:v>-8.5000000000000006E-3</c:v>
                      </c:pt>
                      <c:pt idx="273">
                        <c:v>1.4E-3</c:v>
                      </c:pt>
                      <c:pt idx="274">
                        <c:v>-2.8E-3</c:v>
                      </c:pt>
                      <c:pt idx="275">
                        <c:v>1.9E-3</c:v>
                      </c:pt>
                      <c:pt idx="276">
                        <c:v>1.0500000000000001E-2</c:v>
                      </c:pt>
                      <c:pt idx="277">
                        <c:v>-5.1999999999999998E-3</c:v>
                      </c:pt>
                      <c:pt idx="278">
                        <c:v>6.1999999999999998E-3</c:v>
                      </c:pt>
                      <c:pt idx="279">
                        <c:v>-6.6E-3</c:v>
                      </c:pt>
                      <c:pt idx="280">
                        <c:v>-6.6E-3</c:v>
                      </c:pt>
                      <c:pt idx="281">
                        <c:v>-3.3E-3</c:v>
                      </c:pt>
                      <c:pt idx="282">
                        <c:v>-9.2999999999999992E-3</c:v>
                      </c:pt>
                      <c:pt idx="283">
                        <c:v>-1.6400000000000001E-2</c:v>
                      </c:pt>
                      <c:pt idx="284">
                        <c:v>-1.3899999999999999E-2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-4.4999999999999997E-3</c:v>
                      </c:pt>
                      <c:pt idx="292">
                        <c:v>8.0999999999999996E-3</c:v>
                      </c:pt>
                      <c:pt idx="293">
                        <c:v>-3.0999999999999999E-3</c:v>
                      </c:pt>
                      <c:pt idx="294">
                        <c:v>0</c:v>
                      </c:pt>
                      <c:pt idx="295">
                        <c:v>1.8E-3</c:v>
                      </c:pt>
                      <c:pt idx="296">
                        <c:v>4.1000000000000003E-3</c:v>
                      </c:pt>
                      <c:pt idx="297">
                        <c:v>-7.1999999999999998E-3</c:v>
                      </c:pt>
                      <c:pt idx="298">
                        <c:v>2.3E-3</c:v>
                      </c:pt>
                      <c:pt idx="299">
                        <c:v>1.8E-3</c:v>
                      </c:pt>
                      <c:pt idx="300">
                        <c:v>1.46E-2</c:v>
                      </c:pt>
                      <c:pt idx="301">
                        <c:v>8.8000000000000005E-3</c:v>
                      </c:pt>
                      <c:pt idx="302">
                        <c:v>-1.4E-3</c:v>
                      </c:pt>
                      <c:pt idx="303">
                        <c:v>-1.8E-3</c:v>
                      </c:pt>
                      <c:pt idx="304">
                        <c:v>-1.4E-3</c:v>
                      </c:pt>
                      <c:pt idx="305">
                        <c:v>-8.9999999999999998E-4</c:v>
                      </c:pt>
                      <c:pt idx="306">
                        <c:v>4.1000000000000003E-3</c:v>
                      </c:pt>
                      <c:pt idx="307">
                        <c:v>-8.9999999999999998E-4</c:v>
                      </c:pt>
                      <c:pt idx="308">
                        <c:v>1.1599999999999999E-2</c:v>
                      </c:pt>
                      <c:pt idx="309">
                        <c:v>8.9999999999999998E-4</c:v>
                      </c:pt>
                      <c:pt idx="310">
                        <c:v>1.1299999999999999E-2</c:v>
                      </c:pt>
                      <c:pt idx="311">
                        <c:v>7.1000000000000004E-3</c:v>
                      </c:pt>
                      <c:pt idx="312">
                        <c:v>-1.4999999999999999E-2</c:v>
                      </c:pt>
                      <c:pt idx="313">
                        <c:v>1.09E-2</c:v>
                      </c:pt>
                      <c:pt idx="314">
                        <c:v>1.9800000000000002E-2</c:v>
                      </c:pt>
                      <c:pt idx="315">
                        <c:v>-2.81E-2</c:v>
                      </c:pt>
                      <c:pt idx="316">
                        <c:v>-4.1999999999999997E-3</c:v>
                      </c:pt>
                      <c:pt idx="317">
                        <c:v>0</c:v>
                      </c:pt>
                      <c:pt idx="318">
                        <c:v>2.8E-3</c:v>
                      </c:pt>
                      <c:pt idx="319">
                        <c:v>-1.9E-3</c:v>
                      </c:pt>
                      <c:pt idx="320">
                        <c:v>8.0000000000000002E-3</c:v>
                      </c:pt>
                      <c:pt idx="321">
                        <c:v>5.7000000000000002E-3</c:v>
                      </c:pt>
                      <c:pt idx="322">
                        <c:v>3.3E-3</c:v>
                      </c:pt>
                      <c:pt idx="323">
                        <c:v>-1.3100000000000001E-2</c:v>
                      </c:pt>
                      <c:pt idx="324">
                        <c:v>1.9099999999999999E-2</c:v>
                      </c:pt>
                      <c:pt idx="325">
                        <c:v>7.7000000000000002E-3</c:v>
                      </c:pt>
                      <c:pt idx="326">
                        <c:v>-2.1700000000000001E-2</c:v>
                      </c:pt>
                      <c:pt idx="327">
                        <c:v>-7.9000000000000008E-3</c:v>
                      </c:pt>
                      <c:pt idx="328">
                        <c:v>-7.4000000000000003E-3</c:v>
                      </c:pt>
                      <c:pt idx="329">
                        <c:v>-3.2000000000000002E-3</c:v>
                      </c:pt>
                      <c:pt idx="330">
                        <c:v>9.2999999999999992E-3</c:v>
                      </c:pt>
                      <c:pt idx="331">
                        <c:v>1.0800000000000001E-2</c:v>
                      </c:pt>
                      <c:pt idx="332">
                        <c:v>-7.9000000000000008E-3</c:v>
                      </c:pt>
                      <c:pt idx="333">
                        <c:v>3.7000000000000002E-3</c:v>
                      </c:pt>
                      <c:pt idx="334">
                        <c:v>-3.2000000000000002E-3</c:v>
                      </c:pt>
                      <c:pt idx="335">
                        <c:v>7.0000000000000001E-3</c:v>
                      </c:pt>
                      <c:pt idx="336">
                        <c:v>-1.9E-3</c:v>
                      </c:pt>
                      <c:pt idx="337">
                        <c:v>8.9999999999999998E-4</c:v>
                      </c:pt>
                      <c:pt idx="338">
                        <c:v>5.5999999999999999E-3</c:v>
                      </c:pt>
                      <c:pt idx="339">
                        <c:v>0</c:v>
                      </c:pt>
                      <c:pt idx="340">
                        <c:v>1.9099999999999999E-2</c:v>
                      </c:pt>
                      <c:pt idx="341">
                        <c:v>-1.37E-2</c:v>
                      </c:pt>
                      <c:pt idx="342">
                        <c:v>1.4E-3</c:v>
                      </c:pt>
                      <c:pt idx="343">
                        <c:v>1.34E-2</c:v>
                      </c:pt>
                      <c:pt idx="344">
                        <c:v>2.9100000000000001E-2</c:v>
                      </c:pt>
                      <c:pt idx="345">
                        <c:v>0</c:v>
                      </c:pt>
                      <c:pt idx="346">
                        <c:v>-2.0799999999999999E-2</c:v>
                      </c:pt>
                      <c:pt idx="347">
                        <c:v>-7.1999999999999998E-3</c:v>
                      </c:pt>
                      <c:pt idx="348">
                        <c:v>1.9E-3</c:v>
                      </c:pt>
                      <c:pt idx="349">
                        <c:v>-1E-3</c:v>
                      </c:pt>
                      <c:pt idx="350">
                        <c:v>6.3E-3</c:v>
                      </c:pt>
                      <c:pt idx="351">
                        <c:v>-1.4E-3</c:v>
                      </c:pt>
                      <c:pt idx="352">
                        <c:v>6.7999999999999996E-3</c:v>
                      </c:pt>
                      <c:pt idx="353">
                        <c:v>-1E-3</c:v>
                      </c:pt>
                      <c:pt idx="354">
                        <c:v>-5.0000000000000001E-4</c:v>
                      </c:pt>
                      <c:pt idx="355">
                        <c:v>-6.7000000000000002E-3</c:v>
                      </c:pt>
                      <c:pt idx="356">
                        <c:v>1.0699999999999999E-2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-7.7000000000000002E-3</c:v>
                      </c:pt>
                      <c:pt idx="360">
                        <c:v>4.4000000000000003E-3</c:v>
                      </c:pt>
                      <c:pt idx="361">
                        <c:v>1.38E-2</c:v>
                      </c:pt>
                      <c:pt idx="362">
                        <c:v>-3.8999999999999998E-3</c:v>
                      </c:pt>
                      <c:pt idx="363">
                        <c:v>-3.8999999999999998E-3</c:v>
                      </c:pt>
                      <c:pt idx="364">
                        <c:v>9.4000000000000004E-3</c:v>
                      </c:pt>
                      <c:pt idx="365">
                        <c:v>0</c:v>
                      </c:pt>
                      <c:pt idx="366">
                        <c:v>1.04E-2</c:v>
                      </c:pt>
                      <c:pt idx="367">
                        <c:v>-1.52E-2</c:v>
                      </c:pt>
                      <c:pt idx="368">
                        <c:v>9.9000000000000008E-3</c:v>
                      </c:pt>
                      <c:pt idx="369">
                        <c:v>7.4999999999999997E-3</c:v>
                      </c:pt>
                      <c:pt idx="370">
                        <c:v>3.0300000000000001E-2</c:v>
                      </c:pt>
                      <c:pt idx="371">
                        <c:v>-2.5999999999999999E-2</c:v>
                      </c:pt>
                      <c:pt idx="372">
                        <c:v>0</c:v>
                      </c:pt>
                      <c:pt idx="373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A98F-4340-8B22-9A3649548D3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225'!$H$1</c15:sqref>
                        </c15:formulaRef>
                      </c:ext>
                    </c:extLst>
                    <c:strCache>
                      <c:ptCount val="1"/>
                      <c:pt idx="0">
                        <c:v>2d Price Move</c:v>
                      </c:pt>
                    </c:strCache>
                  </c:strRef>
                </c:tx>
                <c:spPr>
                  <a:ln w="317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225'!$H$2:$H$375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1.89E-2</c:v>
                      </c:pt>
                      <c:pt idx="1">
                        <c:v>6.1999999999999998E-3</c:v>
                      </c:pt>
                      <c:pt idx="2">
                        <c:v>1.7399999999999999E-2</c:v>
                      </c:pt>
                      <c:pt idx="3">
                        <c:v>2.76E-2</c:v>
                      </c:pt>
                      <c:pt idx="4">
                        <c:v>2.5700000000000001E-2</c:v>
                      </c:pt>
                      <c:pt idx="5">
                        <c:v>4.1000000000000003E-3</c:v>
                      </c:pt>
                      <c:pt idx="6">
                        <c:v>1.49E-2</c:v>
                      </c:pt>
                      <c:pt idx="7">
                        <c:v>3.5200000000000002E-2</c:v>
                      </c:pt>
                      <c:pt idx="8">
                        <c:v>3.2199999999999999E-2</c:v>
                      </c:pt>
                      <c:pt idx="9">
                        <c:v>4.5199999999999997E-2</c:v>
                      </c:pt>
                      <c:pt idx="10">
                        <c:v>9.7000000000000003E-3</c:v>
                      </c:pt>
                      <c:pt idx="11">
                        <c:v>-9.1999999999999998E-3</c:v>
                      </c:pt>
                      <c:pt idx="12">
                        <c:v>4.4000000000000003E-3</c:v>
                      </c:pt>
                      <c:pt idx="13">
                        <c:v>1.6799999999999999E-2</c:v>
                      </c:pt>
                      <c:pt idx="14">
                        <c:v>2.4500000000000001E-2</c:v>
                      </c:pt>
                      <c:pt idx="15">
                        <c:v>2.1700000000000001E-2</c:v>
                      </c:pt>
                      <c:pt idx="16">
                        <c:v>-1.52E-2</c:v>
                      </c:pt>
                      <c:pt idx="17">
                        <c:v>-2.5100000000000001E-2</c:v>
                      </c:pt>
                      <c:pt idx="18">
                        <c:v>-6.7999999999999996E-3</c:v>
                      </c:pt>
                      <c:pt idx="19">
                        <c:v>7.4000000000000003E-3</c:v>
                      </c:pt>
                      <c:pt idx="20">
                        <c:v>4.0099999999999997E-2</c:v>
                      </c:pt>
                      <c:pt idx="21">
                        <c:v>2.5999999999999999E-2</c:v>
                      </c:pt>
                      <c:pt idx="22">
                        <c:v>3.5999999999999999E-3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-2.1399999999999999E-2</c:v>
                      </c:pt>
                      <c:pt idx="26">
                        <c:v>-9.1000000000000004E-3</c:v>
                      </c:pt>
                      <c:pt idx="27">
                        <c:v>1.26E-2</c:v>
                      </c:pt>
                      <c:pt idx="28">
                        <c:v>4.5999999999999999E-3</c:v>
                      </c:pt>
                      <c:pt idx="29">
                        <c:v>3.2300000000000002E-2</c:v>
                      </c:pt>
                      <c:pt idx="30">
                        <c:v>1.44E-2</c:v>
                      </c:pt>
                      <c:pt idx="31">
                        <c:v>8.8999999999999999E-3</c:v>
                      </c:pt>
                      <c:pt idx="32">
                        <c:v>6.1999999999999998E-3</c:v>
                      </c:pt>
                      <c:pt idx="33">
                        <c:v>-3.1600000000000003E-2</c:v>
                      </c:pt>
                      <c:pt idx="34">
                        <c:v>-1.9300000000000001E-2</c:v>
                      </c:pt>
                      <c:pt idx="35">
                        <c:v>2.0799999999999999E-2</c:v>
                      </c:pt>
                      <c:pt idx="36">
                        <c:v>6.1000000000000004E-3</c:v>
                      </c:pt>
                      <c:pt idx="37">
                        <c:v>-1.89E-2</c:v>
                      </c:pt>
                      <c:pt idx="38">
                        <c:v>2.6700000000000002E-2</c:v>
                      </c:pt>
                      <c:pt idx="39">
                        <c:v>1.55E-2</c:v>
                      </c:pt>
                      <c:pt idx="40">
                        <c:v>-2.1499999999999998E-2</c:v>
                      </c:pt>
                      <c:pt idx="41">
                        <c:v>2.06E-2</c:v>
                      </c:pt>
                      <c:pt idx="42">
                        <c:v>1.78E-2</c:v>
                      </c:pt>
                      <c:pt idx="43">
                        <c:v>1.8800000000000001E-2</c:v>
                      </c:pt>
                      <c:pt idx="44">
                        <c:v>8.3099999999999993E-2</c:v>
                      </c:pt>
                      <c:pt idx="45">
                        <c:v>3.9800000000000002E-2</c:v>
                      </c:pt>
                      <c:pt idx="46">
                        <c:v>-7.9000000000000008E-3</c:v>
                      </c:pt>
                      <c:pt idx="47">
                        <c:v>-5.6000000000000001E-2</c:v>
                      </c:pt>
                      <c:pt idx="48">
                        <c:v>-5.21E-2</c:v>
                      </c:pt>
                      <c:pt idx="49">
                        <c:v>-8.3999999999999995E-3</c:v>
                      </c:pt>
                      <c:pt idx="50">
                        <c:v>2.4E-2</c:v>
                      </c:pt>
                      <c:pt idx="51">
                        <c:v>-8.3000000000000001E-3</c:v>
                      </c:pt>
                      <c:pt idx="52">
                        <c:v>4.8999999999999998E-3</c:v>
                      </c:pt>
                      <c:pt idx="53">
                        <c:v>0.1351</c:v>
                      </c:pt>
                      <c:pt idx="54">
                        <c:v>0.10390000000000001</c:v>
                      </c:pt>
                      <c:pt idx="55">
                        <c:v>2.4199999999999999E-2</c:v>
                      </c:pt>
                      <c:pt idx="56">
                        <c:v>2.3999999999999998E-3</c:v>
                      </c:pt>
                      <c:pt idx="57">
                        <c:v>-7.1999999999999998E-3</c:v>
                      </c:pt>
                      <c:pt idx="58">
                        <c:v>-1.9599999999999999E-2</c:v>
                      </c:pt>
                      <c:pt idx="59">
                        <c:v>-7.1000000000000004E-3</c:v>
                      </c:pt>
                      <c:pt idx="60">
                        <c:v>-7.17E-2</c:v>
                      </c:pt>
                      <c:pt idx="61">
                        <c:v>-0.1242</c:v>
                      </c:pt>
                      <c:pt idx="62">
                        <c:v>-7.3200000000000001E-2</c:v>
                      </c:pt>
                      <c:pt idx="63">
                        <c:v>-2.0999999999999999E-3</c:v>
                      </c:pt>
                      <c:pt idx="64">
                        <c:v>-4.3499999999999997E-2</c:v>
                      </c:pt>
                      <c:pt idx="65">
                        <c:v>-9.1700000000000004E-2</c:v>
                      </c:pt>
                      <c:pt idx="66">
                        <c:v>-1.9900000000000001E-2</c:v>
                      </c:pt>
                      <c:pt idx="67">
                        <c:v>1.8599999999999998E-2</c:v>
                      </c:pt>
                      <c:pt idx="68">
                        <c:v>-1.9E-3</c:v>
                      </c:pt>
                      <c:pt idx="69">
                        <c:v>-4.7000000000000002E-3</c:v>
                      </c:pt>
                      <c:pt idx="70">
                        <c:v>-3.1099999999999999E-2</c:v>
                      </c:pt>
                      <c:pt idx="71">
                        <c:v>-5.6000000000000001E-2</c:v>
                      </c:pt>
                      <c:pt idx="72">
                        <c:v>-3.6200000000000003E-2</c:v>
                      </c:pt>
                      <c:pt idx="73">
                        <c:v>-4.1200000000000001E-2</c:v>
                      </c:pt>
                      <c:pt idx="74">
                        <c:v>-2.6599999999999999E-2</c:v>
                      </c:pt>
                      <c:pt idx="75">
                        <c:v>-9.4000000000000004E-3</c:v>
                      </c:pt>
                      <c:pt idx="76">
                        <c:v>-3.3999999999999998E-3</c:v>
                      </c:pt>
                      <c:pt idx="77">
                        <c:v>1.34E-2</c:v>
                      </c:pt>
                      <c:pt idx="78">
                        <c:v>-7.1999999999999998E-3</c:v>
                      </c:pt>
                      <c:pt idx="79">
                        <c:v>-1.8200000000000001E-2</c:v>
                      </c:pt>
                      <c:pt idx="80">
                        <c:v>-1.0500000000000001E-2</c:v>
                      </c:pt>
                      <c:pt idx="81">
                        <c:v>-1.01E-2</c:v>
                      </c:pt>
                      <c:pt idx="82">
                        <c:v>6.3E-3</c:v>
                      </c:pt>
                      <c:pt idx="83">
                        <c:v>9.7000000000000003E-3</c:v>
                      </c:pt>
                      <c:pt idx="84">
                        <c:v>-8.0000000000000002E-3</c:v>
                      </c:pt>
                      <c:pt idx="85">
                        <c:v>-1.29E-2</c:v>
                      </c:pt>
                      <c:pt idx="86">
                        <c:v>2.01E-2</c:v>
                      </c:pt>
                      <c:pt idx="87">
                        <c:v>3.7199999999999997E-2</c:v>
                      </c:pt>
                      <c:pt idx="88">
                        <c:v>2.0500000000000001E-2</c:v>
                      </c:pt>
                      <c:pt idx="89">
                        <c:v>-1.6999999999999999E-3</c:v>
                      </c:pt>
                      <c:pt idx="90">
                        <c:v>-3.5000000000000001E-3</c:v>
                      </c:pt>
                      <c:pt idx="91">
                        <c:v>-9.7999999999999997E-3</c:v>
                      </c:pt>
                      <c:pt idx="92">
                        <c:v>-8.2000000000000007E-3</c:v>
                      </c:pt>
                      <c:pt idx="93">
                        <c:v>2.0999999999999999E-3</c:v>
                      </c:pt>
                      <c:pt idx="94">
                        <c:v>-2.69E-2</c:v>
                      </c:pt>
                      <c:pt idx="95">
                        <c:v>-1.8499999999999999E-2</c:v>
                      </c:pt>
                      <c:pt idx="96">
                        <c:v>-9.1999999999999998E-3</c:v>
                      </c:pt>
                      <c:pt idx="97">
                        <c:v>-4.5999999999999999E-3</c:v>
                      </c:pt>
                      <c:pt idx="98">
                        <c:v>-2.5000000000000001E-3</c:v>
                      </c:pt>
                      <c:pt idx="99">
                        <c:v>-7.1000000000000004E-3</c:v>
                      </c:pt>
                      <c:pt idx="100">
                        <c:v>5.7999999999999996E-3</c:v>
                      </c:pt>
                      <c:pt idx="101">
                        <c:v>5.0000000000000001E-3</c:v>
                      </c:pt>
                      <c:pt idx="102">
                        <c:v>-2.5000000000000001E-3</c:v>
                      </c:pt>
                      <c:pt idx="103">
                        <c:v>4.5999999999999999E-3</c:v>
                      </c:pt>
                      <c:pt idx="104">
                        <c:v>8.3999999999999995E-3</c:v>
                      </c:pt>
                      <c:pt idx="105">
                        <c:v>4.1999999999999997E-3</c:v>
                      </c:pt>
                      <c:pt idx="106">
                        <c:v>2.81E-2</c:v>
                      </c:pt>
                      <c:pt idx="107">
                        <c:v>9.4000000000000004E-3</c:v>
                      </c:pt>
                      <c:pt idx="108">
                        <c:v>2.2000000000000001E-3</c:v>
                      </c:pt>
                      <c:pt idx="109">
                        <c:v>-6.7999999999999996E-3</c:v>
                      </c:pt>
                      <c:pt idx="110">
                        <c:v>-2.2800000000000001E-2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-8.3999999999999995E-3</c:v>
                      </c:pt>
                      <c:pt idx="115">
                        <c:v>-8.0000000000000002E-3</c:v>
                      </c:pt>
                      <c:pt idx="116">
                        <c:v>5.4999999999999997E-3</c:v>
                      </c:pt>
                      <c:pt idx="117">
                        <c:v>2.8999999999999998E-3</c:v>
                      </c:pt>
                      <c:pt idx="118">
                        <c:v>-1.6999999999999999E-3</c:v>
                      </c:pt>
                      <c:pt idx="119">
                        <c:v>1.6999999999999999E-3</c:v>
                      </c:pt>
                      <c:pt idx="120">
                        <c:v>-3.3999999999999998E-3</c:v>
                      </c:pt>
                      <c:pt idx="121">
                        <c:v>-3.8E-3</c:v>
                      </c:pt>
                      <c:pt idx="122">
                        <c:v>-7.4999999999999997E-3</c:v>
                      </c:pt>
                      <c:pt idx="123">
                        <c:v>-5.4000000000000003E-3</c:v>
                      </c:pt>
                      <c:pt idx="124">
                        <c:v>2.0999999999999999E-3</c:v>
                      </c:pt>
                      <c:pt idx="125">
                        <c:v>2.3099999999999999E-2</c:v>
                      </c:pt>
                      <c:pt idx="126">
                        <c:v>2.7900000000000001E-2</c:v>
                      </c:pt>
                      <c:pt idx="127">
                        <c:v>8.9999999999999998E-4</c:v>
                      </c:pt>
                      <c:pt idx="128">
                        <c:v>-3.0000000000000001E-3</c:v>
                      </c:pt>
                      <c:pt idx="129">
                        <c:v>1.2999999999999999E-3</c:v>
                      </c:pt>
                      <c:pt idx="130">
                        <c:v>5.5999999999999999E-3</c:v>
                      </c:pt>
                      <c:pt idx="131">
                        <c:v>1.3899999999999999E-2</c:v>
                      </c:pt>
                      <c:pt idx="132">
                        <c:v>-8.9999999999999998E-4</c:v>
                      </c:pt>
                      <c:pt idx="133">
                        <c:v>-1.95E-2</c:v>
                      </c:pt>
                      <c:pt idx="134">
                        <c:v>1.6999999999999999E-3</c:v>
                      </c:pt>
                      <c:pt idx="135">
                        <c:v>6.4000000000000003E-3</c:v>
                      </c:pt>
                      <c:pt idx="136">
                        <c:v>-8.0999999999999996E-3</c:v>
                      </c:pt>
                      <c:pt idx="137">
                        <c:v>1.2999999999999999E-3</c:v>
                      </c:pt>
                      <c:pt idx="138">
                        <c:v>6.4000000000000003E-3</c:v>
                      </c:pt>
                      <c:pt idx="139">
                        <c:v>1.0800000000000001E-2</c:v>
                      </c:pt>
                      <c:pt idx="140">
                        <c:v>1.21E-2</c:v>
                      </c:pt>
                      <c:pt idx="141">
                        <c:v>-4.0000000000000002E-4</c:v>
                      </c:pt>
                      <c:pt idx="142">
                        <c:v>-1.03E-2</c:v>
                      </c:pt>
                      <c:pt idx="143">
                        <c:v>-1.11E-2</c:v>
                      </c:pt>
                      <c:pt idx="144">
                        <c:v>-2.0999999999999999E-3</c:v>
                      </c:pt>
                      <c:pt idx="145">
                        <c:v>1.21E-2</c:v>
                      </c:pt>
                      <c:pt idx="146">
                        <c:v>1.6999999999999999E-3</c:v>
                      </c:pt>
                      <c:pt idx="147">
                        <c:v>-1.83E-2</c:v>
                      </c:pt>
                      <c:pt idx="148">
                        <c:v>0</c:v>
                      </c:pt>
                      <c:pt idx="149">
                        <c:v>7.3000000000000001E-3</c:v>
                      </c:pt>
                      <c:pt idx="150">
                        <c:v>-2.5999999999999999E-3</c:v>
                      </c:pt>
                      <c:pt idx="151">
                        <c:v>3.3999999999999998E-3</c:v>
                      </c:pt>
                      <c:pt idx="152">
                        <c:v>1.6999999999999999E-3</c:v>
                      </c:pt>
                      <c:pt idx="153">
                        <c:v>1.9699999999999999E-2</c:v>
                      </c:pt>
                      <c:pt idx="154">
                        <c:v>2.06E-2</c:v>
                      </c:pt>
                      <c:pt idx="155">
                        <c:v>-4.4000000000000003E-3</c:v>
                      </c:pt>
                      <c:pt idx="156">
                        <c:v>4.0000000000000002E-4</c:v>
                      </c:pt>
                      <c:pt idx="157">
                        <c:v>-8.9999999999999998E-4</c:v>
                      </c:pt>
                      <c:pt idx="158">
                        <c:v>-4.0000000000000002E-4</c:v>
                      </c:pt>
                      <c:pt idx="159">
                        <c:v>8.8000000000000005E-3</c:v>
                      </c:pt>
                      <c:pt idx="160">
                        <c:v>3.0999999999999999E-3</c:v>
                      </c:pt>
                      <c:pt idx="161">
                        <c:v>5.3E-3</c:v>
                      </c:pt>
                      <c:pt idx="162">
                        <c:v>9.2999999999999992E-3</c:v>
                      </c:pt>
                      <c:pt idx="163">
                        <c:v>3.5000000000000001E-3</c:v>
                      </c:pt>
                      <c:pt idx="164">
                        <c:v>4.8999999999999998E-3</c:v>
                      </c:pt>
                      <c:pt idx="165">
                        <c:v>4.8999999999999998E-3</c:v>
                      </c:pt>
                      <c:pt idx="166">
                        <c:v>-1.2999999999999999E-3</c:v>
                      </c:pt>
                      <c:pt idx="167">
                        <c:v>1.17E-2</c:v>
                      </c:pt>
                      <c:pt idx="168">
                        <c:v>3.1699999999999999E-2</c:v>
                      </c:pt>
                      <c:pt idx="169">
                        <c:v>1.83E-2</c:v>
                      </c:pt>
                      <c:pt idx="170">
                        <c:v>1.2999999999999999E-2</c:v>
                      </c:pt>
                      <c:pt idx="171">
                        <c:v>1.6799999999999999E-2</c:v>
                      </c:pt>
                      <c:pt idx="172">
                        <c:v>-4.5999999999999999E-3</c:v>
                      </c:pt>
                      <c:pt idx="173">
                        <c:v>2.8E-3</c:v>
                      </c:pt>
                      <c:pt idx="174">
                        <c:v>1.41E-2</c:v>
                      </c:pt>
                      <c:pt idx="175">
                        <c:v>5.1999999999999998E-3</c:v>
                      </c:pt>
                      <c:pt idx="176">
                        <c:v>-1.7999999999999999E-2</c:v>
                      </c:pt>
                      <c:pt idx="177">
                        <c:v>-3.1899999999999998E-2</c:v>
                      </c:pt>
                      <c:pt idx="178">
                        <c:v>-2.3E-3</c:v>
                      </c:pt>
                      <c:pt idx="179">
                        <c:v>7.3000000000000001E-3</c:v>
                      </c:pt>
                      <c:pt idx="180">
                        <c:v>-4.5999999999999999E-3</c:v>
                      </c:pt>
                      <c:pt idx="181">
                        <c:v>5.0000000000000001E-4</c:v>
                      </c:pt>
                      <c:pt idx="182">
                        <c:v>-3.5999999999999999E-3</c:v>
                      </c:pt>
                      <c:pt idx="183">
                        <c:v>-5.0000000000000001E-3</c:v>
                      </c:pt>
                      <c:pt idx="184">
                        <c:v>1.4E-3</c:v>
                      </c:pt>
                      <c:pt idx="185">
                        <c:v>1.8E-3</c:v>
                      </c:pt>
                      <c:pt idx="186">
                        <c:v>5.0000000000000001E-3</c:v>
                      </c:pt>
                      <c:pt idx="187">
                        <c:v>2.8E-3</c:v>
                      </c:pt>
                      <c:pt idx="188">
                        <c:v>0</c:v>
                      </c:pt>
                      <c:pt idx="189">
                        <c:v>5.0000000000000001E-4</c:v>
                      </c:pt>
                      <c:pt idx="190">
                        <c:v>7.9000000000000008E-3</c:v>
                      </c:pt>
                      <c:pt idx="191">
                        <c:v>1.9599999999999999E-2</c:v>
                      </c:pt>
                      <c:pt idx="192">
                        <c:v>2.1999999999999999E-2</c:v>
                      </c:pt>
                      <c:pt idx="193">
                        <c:v>1.0800000000000001E-2</c:v>
                      </c:pt>
                      <c:pt idx="194">
                        <c:v>7.1000000000000004E-3</c:v>
                      </c:pt>
                      <c:pt idx="195">
                        <c:v>1.23E-2</c:v>
                      </c:pt>
                      <c:pt idx="196">
                        <c:v>2.4199999999999999E-2</c:v>
                      </c:pt>
                      <c:pt idx="197">
                        <c:v>1.9800000000000002E-2</c:v>
                      </c:pt>
                      <c:pt idx="198">
                        <c:v>5.3E-3</c:v>
                      </c:pt>
                      <c:pt idx="199">
                        <c:v>-1.4E-3</c:v>
                      </c:pt>
                      <c:pt idx="200">
                        <c:v>6.4000000000000003E-3</c:v>
                      </c:pt>
                      <c:pt idx="201">
                        <c:v>1.03E-2</c:v>
                      </c:pt>
                      <c:pt idx="202">
                        <c:v>2E-3</c:v>
                      </c:pt>
                      <c:pt idx="203">
                        <c:v>8.8999999999999999E-3</c:v>
                      </c:pt>
                      <c:pt idx="204">
                        <c:v>-1.4500000000000001E-2</c:v>
                      </c:pt>
                      <c:pt idx="205">
                        <c:v>-1.55E-2</c:v>
                      </c:pt>
                      <c:pt idx="206">
                        <c:v>7.3000000000000001E-3</c:v>
                      </c:pt>
                      <c:pt idx="207">
                        <c:v>-1.9E-3</c:v>
                      </c:pt>
                      <c:pt idx="208">
                        <c:v>-5.0000000000000001E-4</c:v>
                      </c:pt>
                      <c:pt idx="209">
                        <c:v>1.32E-2</c:v>
                      </c:pt>
                      <c:pt idx="210">
                        <c:v>9.7999999999999997E-3</c:v>
                      </c:pt>
                      <c:pt idx="211">
                        <c:v>-9.1999999999999998E-3</c:v>
                      </c:pt>
                      <c:pt idx="212">
                        <c:v>1.5E-3</c:v>
                      </c:pt>
                      <c:pt idx="213">
                        <c:v>-3.3999999999999998E-3</c:v>
                      </c:pt>
                      <c:pt idx="214">
                        <c:v>-1.4500000000000001E-2</c:v>
                      </c:pt>
                      <c:pt idx="215">
                        <c:v>4.4000000000000003E-3</c:v>
                      </c:pt>
                      <c:pt idx="216">
                        <c:v>8.8000000000000005E-3</c:v>
                      </c:pt>
                      <c:pt idx="217">
                        <c:v>1.5E-3</c:v>
                      </c:pt>
                      <c:pt idx="218">
                        <c:v>-5.7999999999999996E-3</c:v>
                      </c:pt>
                      <c:pt idx="219">
                        <c:v>-2.2800000000000001E-2</c:v>
                      </c:pt>
                      <c:pt idx="220">
                        <c:v>-4.2299999999999997E-2</c:v>
                      </c:pt>
                      <c:pt idx="221">
                        <c:v>-2.5100000000000001E-2</c:v>
                      </c:pt>
                      <c:pt idx="222">
                        <c:v>-7.4000000000000003E-3</c:v>
                      </c:pt>
                      <c:pt idx="223">
                        <c:v>-8.9999999999999998E-4</c:v>
                      </c:pt>
                      <c:pt idx="224">
                        <c:v>2.8E-3</c:v>
                      </c:pt>
                      <c:pt idx="225">
                        <c:v>-8.3000000000000001E-3</c:v>
                      </c:pt>
                      <c:pt idx="226">
                        <c:v>-3.2000000000000002E-3</c:v>
                      </c:pt>
                      <c:pt idx="227">
                        <c:v>6.8999999999999999E-3</c:v>
                      </c:pt>
                      <c:pt idx="228">
                        <c:v>1.4500000000000001E-2</c:v>
                      </c:pt>
                      <c:pt idx="229">
                        <c:v>1.03E-2</c:v>
                      </c:pt>
                      <c:pt idx="230">
                        <c:v>1.67E-2</c:v>
                      </c:pt>
                      <c:pt idx="231">
                        <c:v>-1.9E-3</c:v>
                      </c:pt>
                      <c:pt idx="232">
                        <c:v>-2.2800000000000001E-2</c:v>
                      </c:pt>
                      <c:pt idx="233">
                        <c:v>-9.7000000000000003E-3</c:v>
                      </c:pt>
                      <c:pt idx="234">
                        <c:v>-6.0000000000000001E-3</c:v>
                      </c:pt>
                      <c:pt idx="235">
                        <c:v>1.4E-3</c:v>
                      </c:pt>
                      <c:pt idx="236">
                        <c:v>6.0000000000000001E-3</c:v>
                      </c:pt>
                      <c:pt idx="237">
                        <c:v>4.1999999999999997E-3</c:v>
                      </c:pt>
                      <c:pt idx="238">
                        <c:v>-1.4E-3</c:v>
                      </c:pt>
                      <c:pt idx="239">
                        <c:v>-8.8000000000000005E-3</c:v>
                      </c:pt>
                      <c:pt idx="240">
                        <c:v>-6.4999999999999997E-3</c:v>
                      </c:pt>
                      <c:pt idx="241">
                        <c:v>5.1000000000000004E-3</c:v>
                      </c:pt>
                      <c:pt idx="242">
                        <c:v>-2.3E-3</c:v>
                      </c:pt>
                      <c:pt idx="243">
                        <c:v>-8.3000000000000001E-3</c:v>
                      </c:pt>
                      <c:pt idx="244">
                        <c:v>2.1600000000000001E-2</c:v>
                      </c:pt>
                      <c:pt idx="245">
                        <c:v>2.4E-2</c:v>
                      </c:pt>
                      <c:pt idx="246">
                        <c:v>0.01</c:v>
                      </c:pt>
                      <c:pt idx="247">
                        <c:v>8.5000000000000006E-3</c:v>
                      </c:pt>
                      <c:pt idx="248">
                        <c:v>-8.5000000000000006E-3</c:v>
                      </c:pt>
                      <c:pt idx="249">
                        <c:v>-5.1999999999999998E-3</c:v>
                      </c:pt>
                      <c:pt idx="250">
                        <c:v>-7.9000000000000008E-3</c:v>
                      </c:pt>
                      <c:pt idx="251">
                        <c:v>-3.8E-3</c:v>
                      </c:pt>
                      <c:pt idx="252">
                        <c:v>2.3400000000000001E-2</c:v>
                      </c:pt>
                      <c:pt idx="253">
                        <c:v>9.4999999999999998E-3</c:v>
                      </c:pt>
                      <c:pt idx="254">
                        <c:v>-5.7000000000000002E-3</c:v>
                      </c:pt>
                      <c:pt idx="255">
                        <c:v>6.1999999999999998E-3</c:v>
                      </c:pt>
                      <c:pt idx="256">
                        <c:v>-1E-3</c:v>
                      </c:pt>
                      <c:pt idx="257">
                        <c:v>-8.9999999999999993E-3</c:v>
                      </c:pt>
                      <c:pt idx="258">
                        <c:v>-1.4E-3</c:v>
                      </c:pt>
                      <c:pt idx="259">
                        <c:v>1.3899999999999999E-2</c:v>
                      </c:pt>
                      <c:pt idx="260">
                        <c:v>1.9800000000000002E-2</c:v>
                      </c:pt>
                      <c:pt idx="261">
                        <c:v>9.1999999999999998E-3</c:v>
                      </c:pt>
                      <c:pt idx="262">
                        <c:v>1.8700000000000001E-2</c:v>
                      </c:pt>
                      <c:pt idx="263">
                        <c:v>1.8200000000000001E-2</c:v>
                      </c:pt>
                      <c:pt idx="264">
                        <c:v>-8.8000000000000005E-3</c:v>
                      </c:pt>
                      <c:pt idx="265">
                        <c:v>-2.7199999999999998E-2</c:v>
                      </c:pt>
                      <c:pt idx="266">
                        <c:v>-1.9599999999999999E-2</c:v>
                      </c:pt>
                      <c:pt idx="267">
                        <c:v>-1.41E-2</c:v>
                      </c:pt>
                      <c:pt idx="268">
                        <c:v>-1.18E-2</c:v>
                      </c:pt>
                      <c:pt idx="269">
                        <c:v>6.1999999999999998E-3</c:v>
                      </c:pt>
                      <c:pt idx="270">
                        <c:v>4.7000000000000002E-3</c:v>
                      </c:pt>
                      <c:pt idx="271">
                        <c:v>-8.5000000000000006E-3</c:v>
                      </c:pt>
                      <c:pt idx="272">
                        <c:v>-7.1000000000000004E-3</c:v>
                      </c:pt>
                      <c:pt idx="273">
                        <c:v>-1.4E-3</c:v>
                      </c:pt>
                      <c:pt idx="274">
                        <c:v>-8.9999999999999998E-4</c:v>
                      </c:pt>
                      <c:pt idx="275">
                        <c:v>1.24E-2</c:v>
                      </c:pt>
                      <c:pt idx="276">
                        <c:v>5.1999999999999998E-3</c:v>
                      </c:pt>
                      <c:pt idx="277">
                        <c:v>1E-3</c:v>
                      </c:pt>
                      <c:pt idx="278">
                        <c:v>-5.0000000000000001E-4</c:v>
                      </c:pt>
                      <c:pt idx="279">
                        <c:v>-1.3100000000000001E-2</c:v>
                      </c:pt>
                      <c:pt idx="280">
                        <c:v>-9.7999999999999997E-3</c:v>
                      </c:pt>
                      <c:pt idx="281">
                        <c:v>-1.2500000000000001E-2</c:v>
                      </c:pt>
                      <c:pt idx="282">
                        <c:v>-2.5499999999999998E-2</c:v>
                      </c:pt>
                      <c:pt idx="283">
                        <c:v>-3.0099999999999998E-2</c:v>
                      </c:pt>
                      <c:pt idx="284">
                        <c:v>-1.3899999999999999E-2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-4.4999999999999997E-3</c:v>
                      </c:pt>
                      <c:pt idx="291">
                        <c:v>3.5999999999999999E-3</c:v>
                      </c:pt>
                      <c:pt idx="292">
                        <c:v>4.8999999999999998E-3</c:v>
                      </c:pt>
                      <c:pt idx="293">
                        <c:v>-3.0999999999999999E-3</c:v>
                      </c:pt>
                      <c:pt idx="294">
                        <c:v>1.8E-3</c:v>
                      </c:pt>
                      <c:pt idx="295">
                        <c:v>5.8999999999999999E-3</c:v>
                      </c:pt>
                      <c:pt idx="296">
                        <c:v>-3.0999999999999999E-3</c:v>
                      </c:pt>
                      <c:pt idx="297">
                        <c:v>-5.0000000000000001E-3</c:v>
                      </c:pt>
                      <c:pt idx="298">
                        <c:v>4.1000000000000003E-3</c:v>
                      </c:pt>
                      <c:pt idx="299">
                        <c:v>1.6500000000000001E-2</c:v>
                      </c:pt>
                      <c:pt idx="300">
                        <c:v>2.35E-2</c:v>
                      </c:pt>
                      <c:pt idx="301">
                        <c:v>7.4000000000000003E-3</c:v>
                      </c:pt>
                      <c:pt idx="302">
                        <c:v>-3.2000000000000002E-3</c:v>
                      </c:pt>
                      <c:pt idx="303">
                        <c:v>-3.2000000000000002E-3</c:v>
                      </c:pt>
                      <c:pt idx="304">
                        <c:v>-2.3E-3</c:v>
                      </c:pt>
                      <c:pt idx="305">
                        <c:v>3.2000000000000002E-3</c:v>
                      </c:pt>
                      <c:pt idx="306">
                        <c:v>3.2000000000000002E-3</c:v>
                      </c:pt>
                      <c:pt idx="307">
                        <c:v>1.0699999999999999E-2</c:v>
                      </c:pt>
                      <c:pt idx="308">
                        <c:v>1.26E-2</c:v>
                      </c:pt>
                      <c:pt idx="309">
                        <c:v>1.23E-2</c:v>
                      </c:pt>
                      <c:pt idx="310">
                        <c:v>1.8499999999999999E-2</c:v>
                      </c:pt>
                      <c:pt idx="311">
                        <c:v>-8.0000000000000002E-3</c:v>
                      </c:pt>
                      <c:pt idx="312">
                        <c:v>-4.3E-3</c:v>
                      </c:pt>
                      <c:pt idx="313">
                        <c:v>3.09E-2</c:v>
                      </c:pt>
                      <c:pt idx="314">
                        <c:v>-8.8999999999999999E-3</c:v>
                      </c:pt>
                      <c:pt idx="315">
                        <c:v>-3.2199999999999999E-2</c:v>
                      </c:pt>
                      <c:pt idx="316">
                        <c:v>-4.1999999999999997E-3</c:v>
                      </c:pt>
                      <c:pt idx="317">
                        <c:v>2.8E-3</c:v>
                      </c:pt>
                      <c:pt idx="318">
                        <c:v>8.9999999999999998E-4</c:v>
                      </c:pt>
                      <c:pt idx="319">
                        <c:v>6.1000000000000004E-3</c:v>
                      </c:pt>
                      <c:pt idx="320">
                        <c:v>1.37E-2</c:v>
                      </c:pt>
                      <c:pt idx="321">
                        <c:v>8.9999999999999993E-3</c:v>
                      </c:pt>
                      <c:pt idx="322">
                        <c:v>-9.7999999999999997E-3</c:v>
                      </c:pt>
                      <c:pt idx="323">
                        <c:v>5.7000000000000002E-3</c:v>
                      </c:pt>
                      <c:pt idx="324">
                        <c:v>2.7E-2</c:v>
                      </c:pt>
                      <c:pt idx="325">
                        <c:v>-1.41E-2</c:v>
                      </c:pt>
                      <c:pt idx="326">
                        <c:v>-2.9399999999999999E-2</c:v>
                      </c:pt>
                      <c:pt idx="327">
                        <c:v>-1.52E-2</c:v>
                      </c:pt>
                      <c:pt idx="328">
                        <c:v>-1.0500000000000001E-2</c:v>
                      </c:pt>
                      <c:pt idx="329">
                        <c:v>6.0000000000000001E-3</c:v>
                      </c:pt>
                      <c:pt idx="330">
                        <c:v>2.01E-2</c:v>
                      </c:pt>
                      <c:pt idx="331">
                        <c:v>2.8E-3</c:v>
                      </c:pt>
                      <c:pt idx="332">
                        <c:v>-4.1999999999999997E-3</c:v>
                      </c:pt>
                      <c:pt idx="333">
                        <c:v>5.0000000000000001E-4</c:v>
                      </c:pt>
                      <c:pt idx="334">
                        <c:v>3.7000000000000002E-3</c:v>
                      </c:pt>
                      <c:pt idx="335">
                        <c:v>5.1000000000000004E-3</c:v>
                      </c:pt>
                      <c:pt idx="336">
                        <c:v>-8.9999999999999998E-4</c:v>
                      </c:pt>
                      <c:pt idx="337">
                        <c:v>6.6E-3</c:v>
                      </c:pt>
                      <c:pt idx="338">
                        <c:v>5.5999999999999999E-3</c:v>
                      </c:pt>
                      <c:pt idx="339">
                        <c:v>1.9099999999999999E-2</c:v>
                      </c:pt>
                      <c:pt idx="340">
                        <c:v>5.1999999999999998E-3</c:v>
                      </c:pt>
                      <c:pt idx="341">
                        <c:v>-1.23E-2</c:v>
                      </c:pt>
                      <c:pt idx="342">
                        <c:v>1.4800000000000001E-2</c:v>
                      </c:pt>
                      <c:pt idx="343">
                        <c:v>4.2900000000000001E-2</c:v>
                      </c:pt>
                      <c:pt idx="344">
                        <c:v>2.9100000000000001E-2</c:v>
                      </c:pt>
                      <c:pt idx="345">
                        <c:v>-2.0799999999999999E-2</c:v>
                      </c:pt>
                      <c:pt idx="346">
                        <c:v>-2.7799999999999998E-2</c:v>
                      </c:pt>
                      <c:pt idx="347">
                        <c:v>-5.3E-3</c:v>
                      </c:pt>
                      <c:pt idx="348">
                        <c:v>1E-3</c:v>
                      </c:pt>
                      <c:pt idx="349">
                        <c:v>5.3E-3</c:v>
                      </c:pt>
                      <c:pt idx="350">
                        <c:v>4.7999999999999996E-3</c:v>
                      </c:pt>
                      <c:pt idx="351">
                        <c:v>5.3E-3</c:v>
                      </c:pt>
                      <c:pt idx="352">
                        <c:v>5.7999999999999996E-3</c:v>
                      </c:pt>
                      <c:pt idx="353">
                        <c:v>-1.5E-3</c:v>
                      </c:pt>
                      <c:pt idx="354">
                        <c:v>-7.1999999999999998E-3</c:v>
                      </c:pt>
                      <c:pt idx="355">
                        <c:v>3.8999999999999998E-3</c:v>
                      </c:pt>
                      <c:pt idx="356">
                        <c:v>1.0699999999999999E-2</c:v>
                      </c:pt>
                      <c:pt idx="357">
                        <c:v>0</c:v>
                      </c:pt>
                      <c:pt idx="358">
                        <c:v>-7.7000000000000002E-3</c:v>
                      </c:pt>
                      <c:pt idx="359">
                        <c:v>-3.3999999999999998E-3</c:v>
                      </c:pt>
                      <c:pt idx="360">
                        <c:v>1.8200000000000001E-2</c:v>
                      </c:pt>
                      <c:pt idx="361">
                        <c:v>9.7999999999999997E-3</c:v>
                      </c:pt>
                      <c:pt idx="362">
                        <c:v>-7.7999999999999996E-3</c:v>
                      </c:pt>
                      <c:pt idx="363">
                        <c:v>5.4000000000000003E-3</c:v>
                      </c:pt>
                      <c:pt idx="364">
                        <c:v>9.4000000000000004E-3</c:v>
                      </c:pt>
                      <c:pt idx="365">
                        <c:v>1.04E-2</c:v>
                      </c:pt>
                      <c:pt idx="366">
                        <c:v>-4.8999999999999998E-3</c:v>
                      </c:pt>
                      <c:pt idx="367">
                        <c:v>-5.4000000000000003E-3</c:v>
                      </c:pt>
                      <c:pt idx="368">
                        <c:v>1.7399999999999999E-2</c:v>
                      </c:pt>
                      <c:pt idx="369">
                        <c:v>3.7999999999999999E-2</c:v>
                      </c:pt>
                      <c:pt idx="370">
                        <c:v>3.5000000000000001E-3</c:v>
                      </c:pt>
                      <c:pt idx="371">
                        <c:v>-2.5999999999999999E-2</c:v>
                      </c:pt>
                      <c:pt idx="372">
                        <c:v>0</c:v>
                      </c:pt>
                      <c:pt idx="373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A98F-4340-8B22-9A3649548D3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225'!$I$1</c15:sqref>
                        </c15:formulaRef>
                      </c:ext>
                    </c:extLst>
                    <c:strCache>
                      <c:ptCount val="1"/>
                      <c:pt idx="0">
                        <c:v>3d Price Move</c:v>
                      </c:pt>
                    </c:strCache>
                  </c:strRef>
                </c:tx>
                <c:spPr>
                  <a:ln w="317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225'!$I$2:$I$375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2.0199999999999999E-2</c:v>
                      </c:pt>
                      <c:pt idx="1">
                        <c:v>2.24E-2</c:v>
                      </c:pt>
                      <c:pt idx="2">
                        <c:v>2.8899999999999999E-2</c:v>
                      </c:pt>
                      <c:pt idx="3">
                        <c:v>4.2200000000000001E-2</c:v>
                      </c:pt>
                      <c:pt idx="4">
                        <c:v>1.54E-2</c:v>
                      </c:pt>
                      <c:pt idx="5">
                        <c:v>2.93E-2</c:v>
                      </c:pt>
                      <c:pt idx="6">
                        <c:v>2.4899999999999999E-2</c:v>
                      </c:pt>
                      <c:pt idx="7">
                        <c:v>5.8099999999999999E-2</c:v>
                      </c:pt>
                      <c:pt idx="8">
                        <c:v>5.5500000000000001E-2</c:v>
                      </c:pt>
                      <c:pt idx="9">
                        <c:v>3.2000000000000001E-2</c:v>
                      </c:pt>
                      <c:pt idx="10">
                        <c:v>1.3100000000000001E-2</c:v>
                      </c:pt>
                      <c:pt idx="11">
                        <c:v>-8.3000000000000001E-3</c:v>
                      </c:pt>
                      <c:pt idx="12">
                        <c:v>2.0299999999999999E-2</c:v>
                      </c:pt>
                      <c:pt idx="13">
                        <c:v>2.5399999999999999E-2</c:v>
                      </c:pt>
                      <c:pt idx="14">
                        <c:v>3.7900000000000003E-2</c:v>
                      </c:pt>
                      <c:pt idx="15">
                        <c:v>-6.8999999999999999E-3</c:v>
                      </c:pt>
                      <c:pt idx="16">
                        <c:v>-1.23E-2</c:v>
                      </c:pt>
                      <c:pt idx="17">
                        <c:v>-3.4700000000000002E-2</c:v>
                      </c:pt>
                      <c:pt idx="18">
                        <c:v>1.04E-2</c:v>
                      </c:pt>
                      <c:pt idx="19">
                        <c:v>2.9899999999999999E-2</c:v>
                      </c:pt>
                      <c:pt idx="20">
                        <c:v>4.3799999999999999E-2</c:v>
                      </c:pt>
                      <c:pt idx="21">
                        <c:v>2.5999999999999999E-2</c:v>
                      </c:pt>
                      <c:pt idx="22">
                        <c:v>3.5999999999999999E-3</c:v>
                      </c:pt>
                      <c:pt idx="23">
                        <c:v>0</c:v>
                      </c:pt>
                      <c:pt idx="24">
                        <c:v>-2.1399999999999999E-2</c:v>
                      </c:pt>
                      <c:pt idx="25">
                        <c:v>-9.1000000000000004E-3</c:v>
                      </c:pt>
                      <c:pt idx="26">
                        <c:v>-9.1000000000000004E-3</c:v>
                      </c:pt>
                      <c:pt idx="27">
                        <c:v>1.72E-2</c:v>
                      </c:pt>
                      <c:pt idx="28">
                        <c:v>3.2300000000000002E-2</c:v>
                      </c:pt>
                      <c:pt idx="29">
                        <c:v>1.9E-2</c:v>
                      </c:pt>
                      <c:pt idx="30">
                        <c:v>3.6799999999999999E-2</c:v>
                      </c:pt>
                      <c:pt idx="31">
                        <c:v>-6.7000000000000002E-3</c:v>
                      </c:pt>
                      <c:pt idx="32">
                        <c:v>-1.0200000000000001E-2</c:v>
                      </c:pt>
                      <c:pt idx="33">
                        <c:v>-3.4500000000000003E-2</c:v>
                      </c:pt>
                      <c:pt idx="34">
                        <c:v>4.1999999999999997E-3</c:v>
                      </c:pt>
                      <c:pt idx="35">
                        <c:v>3.0999999999999999E-3</c:v>
                      </c:pt>
                      <c:pt idx="36">
                        <c:v>4.5999999999999999E-3</c:v>
                      </c:pt>
                      <c:pt idx="37">
                        <c:v>8.8999999999999999E-3</c:v>
                      </c:pt>
                      <c:pt idx="38">
                        <c:v>1.4E-2</c:v>
                      </c:pt>
                      <c:pt idx="39">
                        <c:v>6.1999999999999998E-3</c:v>
                      </c:pt>
                      <c:pt idx="40">
                        <c:v>7.9000000000000008E-3</c:v>
                      </c:pt>
                      <c:pt idx="41">
                        <c:v>8.3999999999999995E-3</c:v>
                      </c:pt>
                      <c:pt idx="42">
                        <c:v>4.9500000000000002E-2</c:v>
                      </c:pt>
                      <c:pt idx="43">
                        <c:v>7.0099999999999996E-2</c:v>
                      </c:pt>
                      <c:pt idx="44">
                        <c:v>7.22E-2</c:v>
                      </c:pt>
                      <c:pt idx="45">
                        <c:v>4.2099999999999999E-2</c:v>
                      </c:pt>
                      <c:pt idx="46">
                        <c:v>-6.5500000000000003E-2</c:v>
                      </c:pt>
                      <c:pt idx="47">
                        <c:v>-0.05</c:v>
                      </c:pt>
                      <c:pt idx="48">
                        <c:v>-6.6000000000000003E-2</c:v>
                      </c:pt>
                      <c:pt idx="49">
                        <c:v>3.0499999999999999E-2</c:v>
                      </c:pt>
                      <c:pt idx="50">
                        <c:v>-2.29E-2</c:v>
                      </c:pt>
                      <c:pt idx="51">
                        <c:v>4.4299999999999999E-2</c:v>
                      </c:pt>
                      <c:pt idx="52">
                        <c:v>8.3199999999999996E-2</c:v>
                      </c:pt>
                      <c:pt idx="53">
                        <c:v>0.16250000000000001</c:v>
                      </c:pt>
                      <c:pt idx="54">
                        <c:v>0.10390000000000001</c:v>
                      </c:pt>
                      <c:pt idx="55">
                        <c:v>2.6700000000000002E-2</c:v>
                      </c:pt>
                      <c:pt idx="56">
                        <c:v>-7.1999999999999998E-3</c:v>
                      </c:pt>
                      <c:pt idx="57">
                        <c:v>-1.72E-2</c:v>
                      </c:pt>
                      <c:pt idx="58">
                        <c:v>-1.67E-2</c:v>
                      </c:pt>
                      <c:pt idx="59">
                        <c:v>-8.1000000000000003E-2</c:v>
                      </c:pt>
                      <c:pt idx="60">
                        <c:v>-0.1215</c:v>
                      </c:pt>
                      <c:pt idx="61">
                        <c:v>-0.1421</c:v>
                      </c:pt>
                      <c:pt idx="62">
                        <c:v>-5.4100000000000002E-2</c:v>
                      </c:pt>
                      <c:pt idx="63">
                        <c:v>-6.4699999999999994E-2</c:v>
                      </c:pt>
                      <c:pt idx="64">
                        <c:v>-7.2999999999999995E-2</c:v>
                      </c:pt>
                      <c:pt idx="65">
                        <c:v>-8.14E-2</c:v>
                      </c:pt>
                      <c:pt idx="66">
                        <c:v>-1.29E-2</c:v>
                      </c:pt>
                      <c:pt idx="67">
                        <c:v>9.4000000000000004E-3</c:v>
                      </c:pt>
                      <c:pt idx="68">
                        <c:v>2.3999999999999998E-3</c:v>
                      </c:pt>
                      <c:pt idx="69">
                        <c:v>-3.9800000000000002E-2</c:v>
                      </c:pt>
                      <c:pt idx="70">
                        <c:v>-5.1900000000000002E-2</c:v>
                      </c:pt>
                      <c:pt idx="71">
                        <c:v>-7.0099999999999996E-2</c:v>
                      </c:pt>
                      <c:pt idx="72">
                        <c:v>-6.1800000000000001E-2</c:v>
                      </c:pt>
                      <c:pt idx="73">
                        <c:v>-4.1200000000000001E-2</c:v>
                      </c:pt>
                      <c:pt idx="74">
                        <c:v>-3.5700000000000003E-2</c:v>
                      </c:pt>
                      <c:pt idx="75">
                        <c:v>-3.3999999999999998E-3</c:v>
                      </c:pt>
                      <c:pt idx="76">
                        <c:v>3.8999999999999998E-3</c:v>
                      </c:pt>
                      <c:pt idx="77">
                        <c:v>-1.2999999999999999E-3</c:v>
                      </c:pt>
                      <c:pt idx="78">
                        <c:v>-1.0999999999999999E-2</c:v>
                      </c:pt>
                      <c:pt idx="79">
                        <c:v>-2.4799999999999999E-2</c:v>
                      </c:pt>
                      <c:pt idx="80">
                        <c:v>-1.38E-2</c:v>
                      </c:pt>
                      <c:pt idx="81">
                        <c:v>-4.0000000000000002E-4</c:v>
                      </c:pt>
                      <c:pt idx="82">
                        <c:v>6.3E-3</c:v>
                      </c:pt>
                      <c:pt idx="83">
                        <c:v>1.6999999999999999E-3</c:v>
                      </c:pt>
                      <c:pt idx="84">
                        <c:v>-1.29E-2</c:v>
                      </c:pt>
                      <c:pt idx="85">
                        <c:v>1.2E-2</c:v>
                      </c:pt>
                      <c:pt idx="86">
                        <c:v>3.2000000000000001E-2</c:v>
                      </c:pt>
                      <c:pt idx="87">
                        <c:v>4.6300000000000001E-2</c:v>
                      </c:pt>
                      <c:pt idx="88">
                        <c:v>9.9000000000000008E-3</c:v>
                      </c:pt>
                      <c:pt idx="89">
                        <c:v>5.1999999999999998E-3</c:v>
                      </c:pt>
                      <c:pt idx="90">
                        <c:v>-2.01E-2</c:v>
                      </c:pt>
                      <c:pt idx="91">
                        <c:v>-1.2999999999999999E-3</c:v>
                      </c:pt>
                      <c:pt idx="92">
                        <c:v>-1.46E-2</c:v>
                      </c:pt>
                      <c:pt idx="93">
                        <c:v>-1.8499999999999999E-2</c:v>
                      </c:pt>
                      <c:pt idx="94">
                        <c:v>-2.4799999999999999E-2</c:v>
                      </c:pt>
                      <c:pt idx="95">
                        <c:v>-2.9600000000000001E-2</c:v>
                      </c:pt>
                      <c:pt idx="96">
                        <c:v>-2.5000000000000001E-3</c:v>
                      </c:pt>
                      <c:pt idx="97">
                        <c:v>-1.37E-2</c:v>
                      </c:pt>
                      <c:pt idx="98">
                        <c:v>-4.0000000000000002E-4</c:v>
                      </c:pt>
                      <c:pt idx="99">
                        <c:v>-3.3E-3</c:v>
                      </c:pt>
                      <c:pt idx="100">
                        <c:v>7.1000000000000004E-3</c:v>
                      </c:pt>
                      <c:pt idx="101">
                        <c:v>1.2999999999999999E-3</c:v>
                      </c:pt>
                      <c:pt idx="102">
                        <c:v>5.8999999999999999E-3</c:v>
                      </c:pt>
                      <c:pt idx="103">
                        <c:v>4.5999999999999999E-3</c:v>
                      </c:pt>
                      <c:pt idx="104">
                        <c:v>1.2699999999999999E-2</c:v>
                      </c:pt>
                      <c:pt idx="105">
                        <c:v>2.81E-2</c:v>
                      </c:pt>
                      <c:pt idx="106">
                        <c:v>1.3599999999999999E-2</c:v>
                      </c:pt>
                      <c:pt idx="107">
                        <c:v>2.5999999999999999E-2</c:v>
                      </c:pt>
                      <c:pt idx="108">
                        <c:v>-2.07E-2</c:v>
                      </c:pt>
                      <c:pt idx="109">
                        <c:v>-6.7999999999999996E-3</c:v>
                      </c:pt>
                      <c:pt idx="110">
                        <c:v>-2.2800000000000001E-2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-8.3999999999999995E-3</c:v>
                      </c:pt>
                      <c:pt idx="114">
                        <c:v>-8.0000000000000002E-3</c:v>
                      </c:pt>
                      <c:pt idx="115">
                        <c:v>-3.0000000000000001E-3</c:v>
                      </c:pt>
                      <c:pt idx="116">
                        <c:v>3.3999999999999998E-3</c:v>
                      </c:pt>
                      <c:pt idx="117">
                        <c:v>3.3999999999999998E-3</c:v>
                      </c:pt>
                      <c:pt idx="118">
                        <c:v>-4.0000000000000002E-4</c:v>
                      </c:pt>
                      <c:pt idx="119">
                        <c:v>-2.8999999999999998E-3</c:v>
                      </c:pt>
                      <c:pt idx="120">
                        <c:v>-2.5000000000000001E-3</c:v>
                      </c:pt>
                      <c:pt idx="121">
                        <c:v>-1.21E-2</c:v>
                      </c:pt>
                      <c:pt idx="122">
                        <c:v>-4.5999999999999999E-3</c:v>
                      </c:pt>
                      <c:pt idx="123">
                        <c:v>-6.3E-3</c:v>
                      </c:pt>
                      <c:pt idx="124">
                        <c:v>2.6100000000000002E-2</c:v>
                      </c:pt>
                      <c:pt idx="125">
                        <c:v>2.7E-2</c:v>
                      </c:pt>
                      <c:pt idx="126">
                        <c:v>2.4400000000000002E-2</c:v>
                      </c:pt>
                      <c:pt idx="127">
                        <c:v>1.2999999999999999E-3</c:v>
                      </c:pt>
                      <c:pt idx="128">
                        <c:v>-2.0999999999999999E-3</c:v>
                      </c:pt>
                      <c:pt idx="129">
                        <c:v>6.0000000000000001E-3</c:v>
                      </c:pt>
                      <c:pt idx="130">
                        <c:v>1.47E-2</c:v>
                      </c:pt>
                      <c:pt idx="131">
                        <c:v>3.8999999999999998E-3</c:v>
                      </c:pt>
                      <c:pt idx="132">
                        <c:v>-1.06E-2</c:v>
                      </c:pt>
                      <c:pt idx="133">
                        <c:v>-8.2000000000000007E-3</c:v>
                      </c:pt>
                      <c:pt idx="134">
                        <c:v>-3.3999999999999998E-3</c:v>
                      </c:pt>
                      <c:pt idx="135">
                        <c:v>3.3999999999999998E-3</c:v>
                      </c:pt>
                      <c:pt idx="136">
                        <c:v>-3.8E-3</c:v>
                      </c:pt>
                      <c:pt idx="137">
                        <c:v>3.3999999999999998E-3</c:v>
                      </c:pt>
                      <c:pt idx="138">
                        <c:v>1.5100000000000001E-2</c:v>
                      </c:pt>
                      <c:pt idx="139">
                        <c:v>1.43E-2</c:v>
                      </c:pt>
                      <c:pt idx="140">
                        <c:v>8.2000000000000007E-3</c:v>
                      </c:pt>
                      <c:pt idx="141">
                        <c:v>-6.8999999999999999E-3</c:v>
                      </c:pt>
                      <c:pt idx="142">
                        <c:v>-1.4999999999999999E-2</c:v>
                      </c:pt>
                      <c:pt idx="143">
                        <c:v>-8.6E-3</c:v>
                      </c:pt>
                      <c:pt idx="144">
                        <c:v>7.4000000000000003E-3</c:v>
                      </c:pt>
                      <c:pt idx="145">
                        <c:v>4.3E-3</c:v>
                      </c:pt>
                      <c:pt idx="146">
                        <c:v>-8.8999999999999999E-3</c:v>
                      </c:pt>
                      <c:pt idx="147">
                        <c:v>-7.7000000000000002E-3</c:v>
                      </c:pt>
                      <c:pt idx="148">
                        <c:v>-3.3999999999999998E-3</c:v>
                      </c:pt>
                      <c:pt idx="149">
                        <c:v>8.0999999999999996E-3</c:v>
                      </c:pt>
                      <c:pt idx="150">
                        <c:v>0</c:v>
                      </c:pt>
                      <c:pt idx="151">
                        <c:v>2.5999999999999999E-3</c:v>
                      </c:pt>
                      <c:pt idx="152">
                        <c:v>2.23E-2</c:v>
                      </c:pt>
                      <c:pt idx="153">
                        <c:v>1.9699999999999999E-2</c:v>
                      </c:pt>
                      <c:pt idx="154">
                        <c:v>1.61E-2</c:v>
                      </c:pt>
                      <c:pt idx="155">
                        <c:v>4.0000000000000002E-4</c:v>
                      </c:pt>
                      <c:pt idx="156">
                        <c:v>-5.1999999999999998E-3</c:v>
                      </c:pt>
                      <c:pt idx="157">
                        <c:v>4.4000000000000003E-3</c:v>
                      </c:pt>
                      <c:pt idx="158">
                        <c:v>3.0999999999999999E-3</c:v>
                      </c:pt>
                      <c:pt idx="159">
                        <c:v>8.3000000000000001E-3</c:v>
                      </c:pt>
                      <c:pt idx="160">
                        <c:v>8.8000000000000005E-3</c:v>
                      </c:pt>
                      <c:pt idx="161">
                        <c:v>8.8999999999999999E-3</c:v>
                      </c:pt>
                      <c:pt idx="162">
                        <c:v>9.2999999999999992E-3</c:v>
                      </c:pt>
                      <c:pt idx="163">
                        <c:v>8.5000000000000006E-3</c:v>
                      </c:pt>
                      <c:pt idx="164">
                        <c:v>4.8999999999999998E-3</c:v>
                      </c:pt>
                      <c:pt idx="165">
                        <c:v>3.5999999999999999E-3</c:v>
                      </c:pt>
                      <c:pt idx="166">
                        <c:v>1.17E-2</c:v>
                      </c:pt>
                      <c:pt idx="167">
                        <c:v>3.0300000000000001E-2</c:v>
                      </c:pt>
                      <c:pt idx="168">
                        <c:v>3.1699999999999999E-2</c:v>
                      </c:pt>
                      <c:pt idx="169">
                        <c:v>3.1600000000000003E-2</c:v>
                      </c:pt>
                      <c:pt idx="170">
                        <c:v>1.6799999999999999E-2</c:v>
                      </c:pt>
                      <c:pt idx="171">
                        <c:v>8.3000000000000001E-3</c:v>
                      </c:pt>
                      <c:pt idx="172">
                        <c:v>6.4999999999999997E-3</c:v>
                      </c:pt>
                      <c:pt idx="173">
                        <c:v>5.5999999999999999E-3</c:v>
                      </c:pt>
                      <c:pt idx="174">
                        <c:v>1.6500000000000001E-2</c:v>
                      </c:pt>
                      <c:pt idx="175">
                        <c:v>-1.52E-2</c:v>
                      </c:pt>
                      <c:pt idx="176">
                        <c:v>-2.9600000000000001E-2</c:v>
                      </c:pt>
                      <c:pt idx="177">
                        <c:v>-2.2499999999999999E-2</c:v>
                      </c:pt>
                      <c:pt idx="178">
                        <c:v>-4.5999999999999999E-3</c:v>
                      </c:pt>
                      <c:pt idx="179">
                        <c:v>5.0000000000000001E-3</c:v>
                      </c:pt>
                      <c:pt idx="180">
                        <c:v>-1.8E-3</c:v>
                      </c:pt>
                      <c:pt idx="181">
                        <c:v>-5.8999999999999999E-3</c:v>
                      </c:pt>
                      <c:pt idx="182">
                        <c:v>-2.3E-3</c:v>
                      </c:pt>
                      <c:pt idx="183">
                        <c:v>-5.0000000000000001E-3</c:v>
                      </c:pt>
                      <c:pt idx="184">
                        <c:v>3.2000000000000002E-3</c:v>
                      </c:pt>
                      <c:pt idx="185">
                        <c:v>5.0000000000000001E-3</c:v>
                      </c:pt>
                      <c:pt idx="186">
                        <c:v>4.5999999999999999E-3</c:v>
                      </c:pt>
                      <c:pt idx="187">
                        <c:v>3.2000000000000002E-3</c:v>
                      </c:pt>
                      <c:pt idx="188">
                        <c:v>0</c:v>
                      </c:pt>
                      <c:pt idx="189">
                        <c:v>8.3000000000000001E-3</c:v>
                      </c:pt>
                      <c:pt idx="190">
                        <c:v>1.9599999999999999E-2</c:v>
                      </c:pt>
                      <c:pt idx="191">
                        <c:v>2.98E-2</c:v>
                      </c:pt>
                      <c:pt idx="192">
                        <c:v>2.3E-2</c:v>
                      </c:pt>
                      <c:pt idx="193">
                        <c:v>1.7000000000000001E-2</c:v>
                      </c:pt>
                      <c:pt idx="194">
                        <c:v>1.3299999999999999E-2</c:v>
                      </c:pt>
                      <c:pt idx="195">
                        <c:v>3.04E-2</c:v>
                      </c:pt>
                      <c:pt idx="196">
                        <c:v>2.6100000000000002E-2</c:v>
                      </c:pt>
                      <c:pt idx="197">
                        <c:v>2.3300000000000001E-2</c:v>
                      </c:pt>
                      <c:pt idx="198">
                        <c:v>5.0000000000000001E-4</c:v>
                      </c:pt>
                      <c:pt idx="199">
                        <c:v>9.7999999999999997E-3</c:v>
                      </c:pt>
                      <c:pt idx="200">
                        <c:v>5.4000000000000003E-3</c:v>
                      </c:pt>
                      <c:pt idx="201">
                        <c:v>1.32E-2</c:v>
                      </c:pt>
                      <c:pt idx="202">
                        <c:v>7.9000000000000008E-3</c:v>
                      </c:pt>
                      <c:pt idx="203">
                        <c:v>-1.1599999999999999E-2</c:v>
                      </c:pt>
                      <c:pt idx="204">
                        <c:v>-9.7000000000000003E-3</c:v>
                      </c:pt>
                      <c:pt idx="205">
                        <c:v>-1.3100000000000001E-2</c:v>
                      </c:pt>
                      <c:pt idx="206">
                        <c:v>2.8999999999999998E-3</c:v>
                      </c:pt>
                      <c:pt idx="207">
                        <c:v>1.9E-3</c:v>
                      </c:pt>
                      <c:pt idx="208">
                        <c:v>8.8000000000000005E-3</c:v>
                      </c:pt>
                      <c:pt idx="209">
                        <c:v>1.37E-2</c:v>
                      </c:pt>
                      <c:pt idx="210">
                        <c:v>0</c:v>
                      </c:pt>
                      <c:pt idx="211">
                        <c:v>2E-3</c:v>
                      </c:pt>
                      <c:pt idx="212">
                        <c:v>-1.3100000000000001E-2</c:v>
                      </c:pt>
                      <c:pt idx="213">
                        <c:v>-3.3999999999999998E-3</c:v>
                      </c:pt>
                      <c:pt idx="214">
                        <c:v>-1.0200000000000001E-2</c:v>
                      </c:pt>
                      <c:pt idx="215">
                        <c:v>8.8000000000000005E-3</c:v>
                      </c:pt>
                      <c:pt idx="216">
                        <c:v>5.7999999999999996E-3</c:v>
                      </c:pt>
                      <c:pt idx="217">
                        <c:v>-1.5E-3</c:v>
                      </c:pt>
                      <c:pt idx="218">
                        <c:v>-2.5700000000000001E-2</c:v>
                      </c:pt>
                      <c:pt idx="219">
                        <c:v>-4.5100000000000001E-2</c:v>
                      </c:pt>
                      <c:pt idx="220">
                        <c:v>-4.4499999999999998E-2</c:v>
                      </c:pt>
                      <c:pt idx="221">
                        <c:v>-0.03</c:v>
                      </c:pt>
                      <c:pt idx="222">
                        <c:v>-3.2000000000000002E-3</c:v>
                      </c:pt>
                      <c:pt idx="223">
                        <c:v>-2.3E-3</c:v>
                      </c:pt>
                      <c:pt idx="224">
                        <c:v>-4.1000000000000003E-3</c:v>
                      </c:pt>
                      <c:pt idx="225">
                        <c:v>-4.5999999999999999E-3</c:v>
                      </c:pt>
                      <c:pt idx="226">
                        <c:v>0</c:v>
                      </c:pt>
                      <c:pt idx="227">
                        <c:v>1.83E-2</c:v>
                      </c:pt>
                      <c:pt idx="228">
                        <c:v>1.3599999999999999E-2</c:v>
                      </c:pt>
                      <c:pt idx="229">
                        <c:v>2.81E-2</c:v>
                      </c:pt>
                      <c:pt idx="230">
                        <c:v>-2.8E-3</c:v>
                      </c:pt>
                      <c:pt idx="231">
                        <c:v>-5.5999999999999999E-3</c:v>
                      </c:pt>
                      <c:pt idx="232">
                        <c:v>-2.87E-2</c:v>
                      </c:pt>
                      <c:pt idx="233">
                        <c:v>-9.7000000000000003E-3</c:v>
                      </c:pt>
                      <c:pt idx="234">
                        <c:v>-4.5999999999999999E-3</c:v>
                      </c:pt>
                      <c:pt idx="235">
                        <c:v>6.0000000000000001E-3</c:v>
                      </c:pt>
                      <c:pt idx="236">
                        <c:v>5.5999999999999999E-3</c:v>
                      </c:pt>
                      <c:pt idx="237">
                        <c:v>3.3E-3</c:v>
                      </c:pt>
                      <c:pt idx="238">
                        <c:v>-9.1999999999999998E-3</c:v>
                      </c:pt>
                      <c:pt idx="239">
                        <c:v>-7.4000000000000003E-3</c:v>
                      </c:pt>
                      <c:pt idx="240">
                        <c:v>-2.8E-3</c:v>
                      </c:pt>
                      <c:pt idx="241">
                        <c:v>-8.9999999999999998E-4</c:v>
                      </c:pt>
                      <c:pt idx="242">
                        <c:v>-4.5999999999999999E-3</c:v>
                      </c:pt>
                      <c:pt idx="243">
                        <c:v>1.55E-2</c:v>
                      </c:pt>
                      <c:pt idx="244">
                        <c:v>2.1600000000000001E-2</c:v>
                      </c:pt>
                      <c:pt idx="245">
                        <c:v>3.4200000000000001E-2</c:v>
                      </c:pt>
                      <c:pt idx="246">
                        <c:v>8.5000000000000006E-3</c:v>
                      </c:pt>
                      <c:pt idx="247">
                        <c:v>1.4E-3</c:v>
                      </c:pt>
                      <c:pt idx="248">
                        <c:v>-6.6E-3</c:v>
                      </c:pt>
                      <c:pt idx="249">
                        <c:v>-1.4999999999999999E-2</c:v>
                      </c:pt>
                      <c:pt idx="250">
                        <c:v>-1.9E-3</c:v>
                      </c:pt>
                      <c:pt idx="251">
                        <c:v>1.34E-2</c:v>
                      </c:pt>
                      <c:pt idx="252">
                        <c:v>1.5699999999999999E-2</c:v>
                      </c:pt>
                      <c:pt idx="253">
                        <c:v>1.14E-2</c:v>
                      </c:pt>
                      <c:pt idx="254">
                        <c:v>-1.4E-3</c:v>
                      </c:pt>
                      <c:pt idx="255">
                        <c:v>1E-3</c:v>
                      </c:pt>
                      <c:pt idx="256">
                        <c:v>-5.7000000000000002E-3</c:v>
                      </c:pt>
                      <c:pt idx="257">
                        <c:v>-6.1000000000000004E-3</c:v>
                      </c:pt>
                      <c:pt idx="258">
                        <c:v>9.5999999999999992E-3</c:v>
                      </c:pt>
                      <c:pt idx="259">
                        <c:v>2.2700000000000001E-2</c:v>
                      </c:pt>
                      <c:pt idx="260">
                        <c:v>2.0299999999999999E-2</c:v>
                      </c:pt>
                      <c:pt idx="261">
                        <c:v>2.75E-2</c:v>
                      </c:pt>
                      <c:pt idx="262">
                        <c:v>1.8700000000000001E-2</c:v>
                      </c:pt>
                      <c:pt idx="263">
                        <c:v>9.2999999999999992E-3</c:v>
                      </c:pt>
                      <c:pt idx="264">
                        <c:v>-2.7199999999999998E-2</c:v>
                      </c:pt>
                      <c:pt idx="265">
                        <c:v>-2.8199999999999999E-2</c:v>
                      </c:pt>
                      <c:pt idx="266">
                        <c:v>-3.2500000000000001E-2</c:v>
                      </c:pt>
                      <c:pt idx="267">
                        <c:v>-1.2699999999999999E-2</c:v>
                      </c:pt>
                      <c:pt idx="268">
                        <c:v>-7.1000000000000004E-3</c:v>
                      </c:pt>
                      <c:pt idx="269">
                        <c:v>6.1999999999999998E-3</c:v>
                      </c:pt>
                      <c:pt idx="270">
                        <c:v>-3.8E-3</c:v>
                      </c:pt>
                      <c:pt idx="271">
                        <c:v>-7.1000000000000004E-3</c:v>
                      </c:pt>
                      <c:pt idx="272">
                        <c:v>-9.9000000000000008E-3</c:v>
                      </c:pt>
                      <c:pt idx="273">
                        <c:v>5.0000000000000001E-4</c:v>
                      </c:pt>
                      <c:pt idx="274">
                        <c:v>9.4999999999999998E-3</c:v>
                      </c:pt>
                      <c:pt idx="275">
                        <c:v>7.1000000000000004E-3</c:v>
                      </c:pt>
                      <c:pt idx="276">
                        <c:v>1.14E-2</c:v>
                      </c:pt>
                      <c:pt idx="277">
                        <c:v>-5.7000000000000002E-3</c:v>
                      </c:pt>
                      <c:pt idx="278">
                        <c:v>-7.0000000000000001E-3</c:v>
                      </c:pt>
                      <c:pt idx="279">
                        <c:v>-1.6400000000000001E-2</c:v>
                      </c:pt>
                      <c:pt idx="280">
                        <c:v>-1.9E-2</c:v>
                      </c:pt>
                      <c:pt idx="281">
                        <c:v>-2.87E-2</c:v>
                      </c:pt>
                      <c:pt idx="282">
                        <c:v>-3.9100000000000003E-2</c:v>
                      </c:pt>
                      <c:pt idx="283">
                        <c:v>-3.0099999999999998E-2</c:v>
                      </c:pt>
                      <c:pt idx="284">
                        <c:v>-1.3899999999999999E-2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-4.4999999999999997E-3</c:v>
                      </c:pt>
                      <c:pt idx="290">
                        <c:v>3.5999999999999999E-3</c:v>
                      </c:pt>
                      <c:pt idx="291">
                        <c:v>4.0000000000000002E-4</c:v>
                      </c:pt>
                      <c:pt idx="292">
                        <c:v>4.8999999999999998E-3</c:v>
                      </c:pt>
                      <c:pt idx="293">
                        <c:v>-1.4E-3</c:v>
                      </c:pt>
                      <c:pt idx="294">
                        <c:v>5.8999999999999999E-3</c:v>
                      </c:pt>
                      <c:pt idx="295">
                        <c:v>-1.2999999999999999E-3</c:v>
                      </c:pt>
                      <c:pt idx="296">
                        <c:v>-8.9999999999999998E-4</c:v>
                      </c:pt>
                      <c:pt idx="297">
                        <c:v>-3.2000000000000002E-3</c:v>
                      </c:pt>
                      <c:pt idx="298">
                        <c:v>1.8800000000000001E-2</c:v>
                      </c:pt>
                      <c:pt idx="299">
                        <c:v>2.5399999999999999E-2</c:v>
                      </c:pt>
                      <c:pt idx="300">
                        <c:v>2.2100000000000002E-2</c:v>
                      </c:pt>
                      <c:pt idx="301">
                        <c:v>5.4999999999999997E-3</c:v>
                      </c:pt>
                      <c:pt idx="302">
                        <c:v>-4.5999999999999999E-3</c:v>
                      </c:pt>
                      <c:pt idx="303">
                        <c:v>-4.1000000000000003E-3</c:v>
                      </c:pt>
                      <c:pt idx="304">
                        <c:v>1.8E-3</c:v>
                      </c:pt>
                      <c:pt idx="305">
                        <c:v>2.3E-3</c:v>
                      </c:pt>
                      <c:pt idx="306">
                        <c:v>1.49E-2</c:v>
                      </c:pt>
                      <c:pt idx="307">
                        <c:v>1.17E-2</c:v>
                      </c:pt>
                      <c:pt idx="308">
                        <c:v>2.4E-2</c:v>
                      </c:pt>
                      <c:pt idx="309">
                        <c:v>1.95E-2</c:v>
                      </c:pt>
                      <c:pt idx="310">
                        <c:v>3.3E-3</c:v>
                      </c:pt>
                      <c:pt idx="311">
                        <c:v>2.8E-3</c:v>
                      </c:pt>
                      <c:pt idx="312">
                        <c:v>1.54E-2</c:v>
                      </c:pt>
                      <c:pt idx="313">
                        <c:v>1.9E-3</c:v>
                      </c:pt>
                      <c:pt idx="314">
                        <c:v>-1.3100000000000001E-2</c:v>
                      </c:pt>
                      <c:pt idx="315">
                        <c:v>-3.2199999999999999E-2</c:v>
                      </c:pt>
                      <c:pt idx="316">
                        <c:v>-1.4E-3</c:v>
                      </c:pt>
                      <c:pt idx="317">
                        <c:v>8.9999999999999998E-4</c:v>
                      </c:pt>
                      <c:pt idx="318">
                        <c:v>8.8999999999999999E-3</c:v>
                      </c:pt>
                      <c:pt idx="319">
                        <c:v>1.18E-2</c:v>
                      </c:pt>
                      <c:pt idx="320">
                        <c:v>1.7100000000000001E-2</c:v>
                      </c:pt>
                      <c:pt idx="321">
                        <c:v>-4.1999999999999997E-3</c:v>
                      </c:pt>
                      <c:pt idx="322">
                        <c:v>9.1000000000000004E-3</c:v>
                      </c:pt>
                      <c:pt idx="323">
                        <c:v>1.35E-2</c:v>
                      </c:pt>
                      <c:pt idx="324">
                        <c:v>4.7000000000000002E-3</c:v>
                      </c:pt>
                      <c:pt idx="325">
                        <c:v>-2.1999999999999999E-2</c:v>
                      </c:pt>
                      <c:pt idx="326">
                        <c:v>-3.6200000000000003E-2</c:v>
                      </c:pt>
                      <c:pt idx="327">
                        <c:v>-1.83E-2</c:v>
                      </c:pt>
                      <c:pt idx="328">
                        <c:v>-1.4E-3</c:v>
                      </c:pt>
                      <c:pt idx="329">
                        <c:v>1.6799999999999999E-2</c:v>
                      </c:pt>
                      <c:pt idx="330">
                        <c:v>1.21E-2</c:v>
                      </c:pt>
                      <c:pt idx="331">
                        <c:v>6.4999999999999997E-3</c:v>
                      </c:pt>
                      <c:pt idx="332">
                        <c:v>-7.4000000000000003E-3</c:v>
                      </c:pt>
                      <c:pt idx="333">
                        <c:v>7.4999999999999997E-3</c:v>
                      </c:pt>
                      <c:pt idx="334">
                        <c:v>1.9E-3</c:v>
                      </c:pt>
                      <c:pt idx="335">
                        <c:v>6.1000000000000004E-3</c:v>
                      </c:pt>
                      <c:pt idx="336">
                        <c:v>4.7000000000000002E-3</c:v>
                      </c:pt>
                      <c:pt idx="337">
                        <c:v>6.6E-3</c:v>
                      </c:pt>
                      <c:pt idx="338">
                        <c:v>2.4899999999999999E-2</c:v>
                      </c:pt>
                      <c:pt idx="339">
                        <c:v>5.1999999999999998E-3</c:v>
                      </c:pt>
                      <c:pt idx="340">
                        <c:v>6.6E-3</c:v>
                      </c:pt>
                      <c:pt idx="341">
                        <c:v>1E-3</c:v>
                      </c:pt>
                      <c:pt idx="342">
                        <c:v>4.4400000000000002E-2</c:v>
                      </c:pt>
                      <c:pt idx="343">
                        <c:v>4.2900000000000001E-2</c:v>
                      </c:pt>
                      <c:pt idx="344">
                        <c:v>7.7000000000000002E-3</c:v>
                      </c:pt>
                      <c:pt idx="345">
                        <c:v>-2.7799999999999998E-2</c:v>
                      </c:pt>
                      <c:pt idx="346">
                        <c:v>-2.5899999999999999E-2</c:v>
                      </c:pt>
                      <c:pt idx="347">
                        <c:v>-6.1999999999999998E-3</c:v>
                      </c:pt>
                      <c:pt idx="348">
                        <c:v>7.1999999999999998E-3</c:v>
                      </c:pt>
                      <c:pt idx="349">
                        <c:v>3.8999999999999998E-3</c:v>
                      </c:pt>
                      <c:pt idx="350">
                        <c:v>1.1599999999999999E-2</c:v>
                      </c:pt>
                      <c:pt idx="351">
                        <c:v>4.4000000000000003E-3</c:v>
                      </c:pt>
                      <c:pt idx="352">
                        <c:v>5.3E-3</c:v>
                      </c:pt>
                      <c:pt idx="353">
                        <c:v>-8.2000000000000007E-3</c:v>
                      </c:pt>
                      <c:pt idx="354">
                        <c:v>3.3999999999999998E-3</c:v>
                      </c:pt>
                      <c:pt idx="355">
                        <c:v>3.8999999999999998E-3</c:v>
                      </c:pt>
                      <c:pt idx="356">
                        <c:v>1.0699999999999999E-2</c:v>
                      </c:pt>
                      <c:pt idx="357">
                        <c:v>-7.7000000000000002E-3</c:v>
                      </c:pt>
                      <c:pt idx="358">
                        <c:v>-3.3999999999999998E-3</c:v>
                      </c:pt>
                      <c:pt idx="359">
                        <c:v>1.03E-2</c:v>
                      </c:pt>
                      <c:pt idx="360">
                        <c:v>1.4200000000000001E-2</c:v>
                      </c:pt>
                      <c:pt idx="361">
                        <c:v>5.8999999999999999E-3</c:v>
                      </c:pt>
                      <c:pt idx="362">
                        <c:v>1.5E-3</c:v>
                      </c:pt>
                      <c:pt idx="363">
                        <c:v>5.4000000000000003E-3</c:v>
                      </c:pt>
                      <c:pt idx="364">
                        <c:v>1.9900000000000001E-2</c:v>
                      </c:pt>
                      <c:pt idx="365">
                        <c:v>-4.8999999999999998E-3</c:v>
                      </c:pt>
                      <c:pt idx="366">
                        <c:v>4.8999999999999998E-3</c:v>
                      </c:pt>
                      <c:pt idx="367">
                        <c:v>2E-3</c:v>
                      </c:pt>
                      <c:pt idx="368">
                        <c:v>4.8300000000000003E-2</c:v>
                      </c:pt>
                      <c:pt idx="369">
                        <c:v>1.0999999999999999E-2</c:v>
                      </c:pt>
                      <c:pt idx="370">
                        <c:v>3.5000000000000001E-3</c:v>
                      </c:pt>
                      <c:pt idx="371">
                        <c:v>-2.5999999999999999E-2</c:v>
                      </c:pt>
                      <c:pt idx="372">
                        <c:v>0</c:v>
                      </c:pt>
                      <c:pt idx="373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A98F-4340-8B22-9A3649548D3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225'!$J$1</c15:sqref>
                        </c15:formulaRef>
                      </c:ext>
                    </c:extLst>
                    <c:strCache>
                      <c:ptCount val="1"/>
                      <c:pt idx="0">
                        <c:v>MM Coverage</c:v>
                      </c:pt>
                    </c:strCache>
                  </c:strRef>
                </c:tx>
                <c:spPr>
                  <a:ln w="317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225'!$J$2:$J$375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4.3299999999999998E-2</c:v>
                      </c:pt>
                      <c:pt idx="1">
                        <c:v>4.3499999999999997E-2</c:v>
                      </c:pt>
                      <c:pt idx="2">
                        <c:v>4.36E-2</c:v>
                      </c:pt>
                      <c:pt idx="3">
                        <c:v>4.4299999999999999E-2</c:v>
                      </c:pt>
                      <c:pt idx="4">
                        <c:v>4.48E-2</c:v>
                      </c:pt>
                      <c:pt idx="5">
                        <c:v>4.3999999999999997E-2</c:v>
                      </c:pt>
                      <c:pt idx="6">
                        <c:v>4.36E-2</c:v>
                      </c:pt>
                      <c:pt idx="7">
                        <c:v>4.4699999999999997E-2</c:v>
                      </c:pt>
                      <c:pt idx="8">
                        <c:v>4.5100000000000001E-2</c:v>
                      </c:pt>
                      <c:pt idx="9">
                        <c:v>4.6100000000000002E-2</c:v>
                      </c:pt>
                      <c:pt idx="10">
                        <c:v>5.0099999999999999E-2</c:v>
                      </c:pt>
                      <c:pt idx="11">
                        <c:v>4.9500000000000002E-2</c:v>
                      </c:pt>
                      <c:pt idx="12">
                        <c:v>4.9599999999999998E-2</c:v>
                      </c:pt>
                      <c:pt idx="13">
                        <c:v>4.9700000000000001E-2</c:v>
                      </c:pt>
                      <c:pt idx="14">
                        <c:v>5.0500000000000003E-2</c:v>
                      </c:pt>
                      <c:pt idx="15">
                        <c:v>5.0900000000000001E-2</c:v>
                      </c:pt>
                      <c:pt idx="16">
                        <c:v>5.16E-2</c:v>
                      </c:pt>
                      <c:pt idx="17">
                        <c:v>5.0099999999999999E-2</c:v>
                      </c:pt>
                      <c:pt idx="18">
                        <c:v>5.0299999999999997E-2</c:v>
                      </c:pt>
                      <c:pt idx="19">
                        <c:v>4.9799999999999997E-2</c:v>
                      </c:pt>
                      <c:pt idx="20">
                        <c:v>5.8099999999999999E-2</c:v>
                      </c:pt>
                      <c:pt idx="21">
                        <c:v>5.9400000000000001E-2</c:v>
                      </c:pt>
                      <c:pt idx="22">
                        <c:v>6.2700000000000006E-2</c:v>
                      </c:pt>
                      <c:pt idx="23">
                        <c:v>6.2700000000000006E-2</c:v>
                      </c:pt>
                      <c:pt idx="24">
                        <c:v>6.2700000000000006E-2</c:v>
                      </c:pt>
                      <c:pt idx="25">
                        <c:v>6.2700000000000006E-2</c:v>
                      </c:pt>
                      <c:pt idx="26">
                        <c:v>6.13E-2</c:v>
                      </c:pt>
                      <c:pt idx="27">
                        <c:v>6.2100000000000002E-2</c:v>
                      </c:pt>
                      <c:pt idx="28">
                        <c:v>6.2100000000000002E-2</c:v>
                      </c:pt>
                      <c:pt idx="29">
                        <c:v>6.2399999999999997E-2</c:v>
                      </c:pt>
                      <c:pt idx="30">
                        <c:v>6.4100000000000004E-2</c:v>
                      </c:pt>
                      <c:pt idx="31">
                        <c:v>6.3299999999999995E-2</c:v>
                      </c:pt>
                      <c:pt idx="32">
                        <c:v>6.4699999999999994E-2</c:v>
                      </c:pt>
                      <c:pt idx="33">
                        <c:v>6.3700000000000007E-2</c:v>
                      </c:pt>
                      <c:pt idx="34">
                        <c:v>6.2600000000000003E-2</c:v>
                      </c:pt>
                      <c:pt idx="35">
                        <c:v>6.7000000000000004E-2</c:v>
                      </c:pt>
                      <c:pt idx="36">
                        <c:v>6.8599999999999994E-2</c:v>
                      </c:pt>
                      <c:pt idx="37">
                        <c:v>6.7400000000000002E-2</c:v>
                      </c:pt>
                      <c:pt idx="38">
                        <c:v>6.7299999999999999E-2</c:v>
                      </c:pt>
                      <c:pt idx="39">
                        <c:v>6.9199999999999998E-2</c:v>
                      </c:pt>
                      <c:pt idx="40">
                        <c:v>6.9900000000000004E-2</c:v>
                      </c:pt>
                      <c:pt idx="41">
                        <c:v>6.93E-2</c:v>
                      </c:pt>
                      <c:pt idx="42">
                        <c:v>7.1400000000000005E-2</c:v>
                      </c:pt>
                      <c:pt idx="43">
                        <c:v>7.0499999999999993E-2</c:v>
                      </c:pt>
                      <c:pt idx="44">
                        <c:v>7.2700000000000001E-2</c:v>
                      </c:pt>
                      <c:pt idx="45">
                        <c:v>9.1600000000000001E-2</c:v>
                      </c:pt>
                      <c:pt idx="46">
                        <c:v>9.0700000000000003E-2</c:v>
                      </c:pt>
                      <c:pt idx="47">
                        <c:v>9.0899999999999995E-2</c:v>
                      </c:pt>
                      <c:pt idx="48">
                        <c:v>8.5599999999999996E-2</c:v>
                      </c:pt>
                      <c:pt idx="49">
                        <c:v>8.6199999999999999E-2</c:v>
                      </c:pt>
                      <c:pt idx="50">
                        <c:v>8.1799999999999998E-2</c:v>
                      </c:pt>
                      <c:pt idx="51">
                        <c:v>8.5000000000000006E-2</c:v>
                      </c:pt>
                      <c:pt idx="52">
                        <c:v>7.9500000000000001E-2</c:v>
                      </c:pt>
                      <c:pt idx="53">
                        <c:v>8.3699999999999997E-2</c:v>
                      </c:pt>
                      <c:pt idx="54">
                        <c:v>9.0300000000000005E-2</c:v>
                      </c:pt>
                      <c:pt idx="55">
                        <c:v>8.3400000000000002E-2</c:v>
                      </c:pt>
                      <c:pt idx="56">
                        <c:v>8.3400000000000002E-2</c:v>
                      </c:pt>
                      <c:pt idx="57">
                        <c:v>8.3599999999999994E-2</c:v>
                      </c:pt>
                      <c:pt idx="58">
                        <c:v>8.2799999999999999E-2</c:v>
                      </c:pt>
                      <c:pt idx="59">
                        <c:v>8.1900000000000001E-2</c:v>
                      </c:pt>
                      <c:pt idx="60">
                        <c:v>7.1499999999999994E-2</c:v>
                      </c:pt>
                      <c:pt idx="61">
                        <c:v>6.6199999999999995E-2</c:v>
                      </c:pt>
                      <c:pt idx="62">
                        <c:v>6.2E-2</c:v>
                      </c:pt>
                      <c:pt idx="63">
                        <c:v>6.0600000000000001E-2</c:v>
                      </c:pt>
                      <c:pt idx="64">
                        <c:v>6.1800000000000001E-2</c:v>
                      </c:pt>
                      <c:pt idx="65">
                        <c:v>4.9299999999999997E-2</c:v>
                      </c:pt>
                      <c:pt idx="66">
                        <c:v>4.7699999999999999E-2</c:v>
                      </c:pt>
                      <c:pt idx="67">
                        <c:v>4.8300000000000003E-2</c:v>
                      </c:pt>
                      <c:pt idx="68">
                        <c:v>4.8599999999999997E-2</c:v>
                      </c:pt>
                      <c:pt idx="69">
                        <c:v>4.82E-2</c:v>
                      </c:pt>
                      <c:pt idx="70">
                        <c:v>3.4200000000000001E-2</c:v>
                      </c:pt>
                      <c:pt idx="71">
                        <c:v>3.3000000000000002E-2</c:v>
                      </c:pt>
                      <c:pt idx="72">
                        <c:v>3.2199999999999999E-2</c:v>
                      </c:pt>
                      <c:pt idx="73">
                        <c:v>3.1800000000000002E-2</c:v>
                      </c:pt>
                      <c:pt idx="74">
                        <c:v>3.09E-2</c:v>
                      </c:pt>
                      <c:pt idx="75">
                        <c:v>3.09E-2</c:v>
                      </c:pt>
                      <c:pt idx="76">
                        <c:v>3.0599999999999999E-2</c:v>
                      </c:pt>
                      <c:pt idx="77">
                        <c:v>3.0800000000000001E-2</c:v>
                      </c:pt>
                      <c:pt idx="78">
                        <c:v>3.1E-2</c:v>
                      </c:pt>
                      <c:pt idx="79">
                        <c:v>3.0599999999999999E-2</c:v>
                      </c:pt>
                      <c:pt idx="80">
                        <c:v>3.0499999999999999E-2</c:v>
                      </c:pt>
                      <c:pt idx="81">
                        <c:v>3.0300000000000001E-2</c:v>
                      </c:pt>
                      <c:pt idx="82">
                        <c:v>3.0200000000000001E-2</c:v>
                      </c:pt>
                      <c:pt idx="83">
                        <c:v>3.0499999999999999E-2</c:v>
                      </c:pt>
                      <c:pt idx="84">
                        <c:v>3.0499999999999999E-2</c:v>
                      </c:pt>
                      <c:pt idx="85">
                        <c:v>3.0200000000000001E-2</c:v>
                      </c:pt>
                      <c:pt idx="86">
                        <c:v>3.0099999999999998E-2</c:v>
                      </c:pt>
                      <c:pt idx="87">
                        <c:v>3.0800000000000001E-2</c:v>
                      </c:pt>
                      <c:pt idx="88">
                        <c:v>3.1199999999999999E-2</c:v>
                      </c:pt>
                      <c:pt idx="89">
                        <c:v>3.15E-2</c:v>
                      </c:pt>
                      <c:pt idx="90">
                        <c:v>3.1099999999999999E-2</c:v>
                      </c:pt>
                      <c:pt idx="91">
                        <c:v>3.1300000000000001E-2</c:v>
                      </c:pt>
                      <c:pt idx="92">
                        <c:v>3.0800000000000001E-2</c:v>
                      </c:pt>
                      <c:pt idx="93">
                        <c:v>3.1099999999999999E-2</c:v>
                      </c:pt>
                      <c:pt idx="94">
                        <c:v>3.09E-2</c:v>
                      </c:pt>
                      <c:pt idx="95">
                        <c:v>3.0300000000000001E-2</c:v>
                      </c:pt>
                      <c:pt idx="96">
                        <c:v>3.0300000000000001E-2</c:v>
                      </c:pt>
                      <c:pt idx="97">
                        <c:v>0.03</c:v>
                      </c:pt>
                      <c:pt idx="98">
                        <c:v>3.0200000000000001E-2</c:v>
                      </c:pt>
                      <c:pt idx="99">
                        <c:v>2.9899999999999999E-2</c:v>
                      </c:pt>
                      <c:pt idx="100">
                        <c:v>0.03</c:v>
                      </c:pt>
                      <c:pt idx="101">
                        <c:v>3.0099999999999998E-2</c:v>
                      </c:pt>
                      <c:pt idx="102">
                        <c:v>3.0099999999999998E-2</c:v>
                      </c:pt>
                      <c:pt idx="103">
                        <c:v>0.03</c:v>
                      </c:pt>
                      <c:pt idx="104">
                        <c:v>3.0300000000000001E-2</c:v>
                      </c:pt>
                      <c:pt idx="105">
                        <c:v>3.0300000000000001E-2</c:v>
                      </c:pt>
                      <c:pt idx="106">
                        <c:v>3.04E-2</c:v>
                      </c:pt>
                      <c:pt idx="107">
                        <c:v>3.1099999999999999E-2</c:v>
                      </c:pt>
                      <c:pt idx="108">
                        <c:v>3.0700000000000002E-2</c:v>
                      </c:pt>
                      <c:pt idx="109">
                        <c:v>3.1199999999999999E-2</c:v>
                      </c:pt>
                      <c:pt idx="110">
                        <c:v>3.0499999999999999E-2</c:v>
                      </c:pt>
                      <c:pt idx="111">
                        <c:v>3.0499999999999999E-2</c:v>
                      </c:pt>
                      <c:pt idx="112">
                        <c:v>3.0499999999999999E-2</c:v>
                      </c:pt>
                      <c:pt idx="113">
                        <c:v>3.0499999999999999E-2</c:v>
                      </c:pt>
                      <c:pt idx="114">
                        <c:v>3.0499999999999999E-2</c:v>
                      </c:pt>
                      <c:pt idx="115">
                        <c:v>3.0200000000000001E-2</c:v>
                      </c:pt>
                      <c:pt idx="116">
                        <c:v>3.0200000000000001E-2</c:v>
                      </c:pt>
                      <c:pt idx="117">
                        <c:v>3.04E-2</c:v>
                      </c:pt>
                      <c:pt idx="118">
                        <c:v>3.0300000000000001E-2</c:v>
                      </c:pt>
                      <c:pt idx="119">
                        <c:v>3.0300000000000001E-2</c:v>
                      </c:pt>
                      <c:pt idx="120">
                        <c:v>3.04E-2</c:v>
                      </c:pt>
                      <c:pt idx="121">
                        <c:v>3.0200000000000001E-2</c:v>
                      </c:pt>
                      <c:pt idx="122">
                        <c:v>3.0200000000000001E-2</c:v>
                      </c:pt>
                      <c:pt idx="123">
                        <c:v>0.03</c:v>
                      </c:pt>
                      <c:pt idx="124">
                        <c:v>3.0099999999999998E-2</c:v>
                      </c:pt>
                      <c:pt idx="125">
                        <c:v>3.0099999999999998E-2</c:v>
                      </c:pt>
                      <c:pt idx="126">
                        <c:v>3.0800000000000001E-2</c:v>
                      </c:pt>
                      <c:pt idx="127">
                        <c:v>3.0800000000000001E-2</c:v>
                      </c:pt>
                      <c:pt idx="128">
                        <c:v>3.0700000000000002E-2</c:v>
                      </c:pt>
                      <c:pt idx="129">
                        <c:v>3.0700000000000002E-2</c:v>
                      </c:pt>
                      <c:pt idx="130">
                        <c:v>3.0700000000000002E-2</c:v>
                      </c:pt>
                      <c:pt idx="131">
                        <c:v>3.09E-2</c:v>
                      </c:pt>
                      <c:pt idx="132">
                        <c:v>3.1199999999999999E-2</c:v>
                      </c:pt>
                      <c:pt idx="133">
                        <c:v>3.09E-2</c:v>
                      </c:pt>
                      <c:pt idx="134">
                        <c:v>3.0599999999999999E-2</c:v>
                      </c:pt>
                      <c:pt idx="135">
                        <c:v>3.09E-2</c:v>
                      </c:pt>
                      <c:pt idx="136">
                        <c:v>3.0800000000000001E-2</c:v>
                      </c:pt>
                      <c:pt idx="137">
                        <c:v>3.0700000000000002E-2</c:v>
                      </c:pt>
                      <c:pt idx="138">
                        <c:v>3.0800000000000001E-2</c:v>
                      </c:pt>
                      <c:pt idx="139">
                        <c:v>3.09E-2</c:v>
                      </c:pt>
                      <c:pt idx="140">
                        <c:v>3.1099999999999999E-2</c:v>
                      </c:pt>
                      <c:pt idx="141">
                        <c:v>3.1199999999999999E-2</c:v>
                      </c:pt>
                      <c:pt idx="142">
                        <c:v>3.1099999999999999E-2</c:v>
                      </c:pt>
                      <c:pt idx="143">
                        <c:v>3.09E-2</c:v>
                      </c:pt>
                      <c:pt idx="144">
                        <c:v>3.0800000000000001E-2</c:v>
                      </c:pt>
                      <c:pt idx="145">
                        <c:v>3.0800000000000001E-2</c:v>
                      </c:pt>
                      <c:pt idx="146">
                        <c:v>3.1099999999999999E-2</c:v>
                      </c:pt>
                      <c:pt idx="147">
                        <c:v>3.09E-2</c:v>
                      </c:pt>
                      <c:pt idx="148">
                        <c:v>3.0599999999999999E-2</c:v>
                      </c:pt>
                      <c:pt idx="149">
                        <c:v>3.09E-2</c:v>
                      </c:pt>
                      <c:pt idx="150">
                        <c:v>3.0800000000000001E-2</c:v>
                      </c:pt>
                      <c:pt idx="151">
                        <c:v>3.0800000000000001E-2</c:v>
                      </c:pt>
                      <c:pt idx="152">
                        <c:v>3.09E-2</c:v>
                      </c:pt>
                      <c:pt idx="153">
                        <c:v>3.09E-2</c:v>
                      </c:pt>
                      <c:pt idx="154">
                        <c:v>3.15E-2</c:v>
                      </c:pt>
                      <c:pt idx="155">
                        <c:v>3.15E-2</c:v>
                      </c:pt>
                      <c:pt idx="156">
                        <c:v>3.1399999999999997E-2</c:v>
                      </c:pt>
                      <c:pt idx="157">
                        <c:v>3.15E-2</c:v>
                      </c:pt>
                      <c:pt idx="158">
                        <c:v>3.1300000000000001E-2</c:v>
                      </c:pt>
                      <c:pt idx="159">
                        <c:v>3.15E-2</c:v>
                      </c:pt>
                      <c:pt idx="160">
                        <c:v>3.1600000000000003E-2</c:v>
                      </c:pt>
                      <c:pt idx="161">
                        <c:v>3.1600000000000003E-2</c:v>
                      </c:pt>
                      <c:pt idx="162">
                        <c:v>3.1800000000000002E-2</c:v>
                      </c:pt>
                      <c:pt idx="163">
                        <c:v>3.1899999999999998E-2</c:v>
                      </c:pt>
                      <c:pt idx="164">
                        <c:v>3.1899999999999998E-2</c:v>
                      </c:pt>
                      <c:pt idx="165">
                        <c:v>3.0700000000000002E-2</c:v>
                      </c:pt>
                      <c:pt idx="166">
                        <c:v>3.0700000000000002E-2</c:v>
                      </c:pt>
                      <c:pt idx="167">
                        <c:v>3.0700000000000002E-2</c:v>
                      </c:pt>
                      <c:pt idx="168">
                        <c:v>3.1099999999999999E-2</c:v>
                      </c:pt>
                      <c:pt idx="169">
                        <c:v>3.1699999999999999E-2</c:v>
                      </c:pt>
                      <c:pt idx="170">
                        <c:v>3.1699999999999999E-2</c:v>
                      </c:pt>
                      <c:pt idx="171">
                        <c:v>3.2099999999999997E-2</c:v>
                      </c:pt>
                      <c:pt idx="172">
                        <c:v>3.2199999999999999E-2</c:v>
                      </c:pt>
                      <c:pt idx="173">
                        <c:v>3.1899999999999998E-2</c:v>
                      </c:pt>
                      <c:pt idx="174">
                        <c:v>3.2300000000000002E-2</c:v>
                      </c:pt>
                      <c:pt idx="175">
                        <c:v>3.2399999999999998E-2</c:v>
                      </c:pt>
                      <c:pt idx="176">
                        <c:v>3.2399999999999998E-2</c:v>
                      </c:pt>
                      <c:pt idx="177">
                        <c:v>3.1800000000000002E-2</c:v>
                      </c:pt>
                      <c:pt idx="178">
                        <c:v>3.1399999999999997E-2</c:v>
                      </c:pt>
                      <c:pt idx="179">
                        <c:v>3.1699999999999999E-2</c:v>
                      </c:pt>
                      <c:pt idx="180">
                        <c:v>3.1600000000000003E-2</c:v>
                      </c:pt>
                      <c:pt idx="181">
                        <c:v>3.1600000000000003E-2</c:v>
                      </c:pt>
                      <c:pt idx="182">
                        <c:v>3.1699999999999999E-2</c:v>
                      </c:pt>
                      <c:pt idx="183">
                        <c:v>3.1399999999999997E-2</c:v>
                      </c:pt>
                      <c:pt idx="184">
                        <c:v>3.15E-2</c:v>
                      </c:pt>
                      <c:pt idx="185">
                        <c:v>3.15E-2</c:v>
                      </c:pt>
                      <c:pt idx="186">
                        <c:v>3.1600000000000003E-2</c:v>
                      </c:pt>
                      <c:pt idx="187">
                        <c:v>3.1699999999999999E-2</c:v>
                      </c:pt>
                      <c:pt idx="188">
                        <c:v>3.1600000000000003E-2</c:v>
                      </c:pt>
                      <c:pt idx="189">
                        <c:v>3.0300000000000001E-2</c:v>
                      </c:pt>
                      <c:pt idx="190">
                        <c:v>3.0300000000000001E-2</c:v>
                      </c:pt>
                      <c:pt idx="191">
                        <c:v>3.0499999999999999E-2</c:v>
                      </c:pt>
                      <c:pt idx="192">
                        <c:v>3.0599999999999999E-2</c:v>
                      </c:pt>
                      <c:pt idx="193">
                        <c:v>3.09E-2</c:v>
                      </c:pt>
                      <c:pt idx="194">
                        <c:v>3.09E-2</c:v>
                      </c:pt>
                      <c:pt idx="195">
                        <c:v>3.1099999999999999E-2</c:v>
                      </c:pt>
                      <c:pt idx="196">
                        <c:v>3.1300000000000001E-2</c:v>
                      </c:pt>
                      <c:pt idx="197">
                        <c:v>3.1899999999999998E-2</c:v>
                      </c:pt>
                      <c:pt idx="198">
                        <c:v>3.1899999999999998E-2</c:v>
                      </c:pt>
                      <c:pt idx="199">
                        <c:v>3.2099999999999997E-2</c:v>
                      </c:pt>
                      <c:pt idx="200">
                        <c:v>3.1899999999999998E-2</c:v>
                      </c:pt>
                      <c:pt idx="201">
                        <c:v>3.2300000000000002E-2</c:v>
                      </c:pt>
                      <c:pt idx="202">
                        <c:v>3.2199999999999999E-2</c:v>
                      </c:pt>
                      <c:pt idx="203">
                        <c:v>3.2300000000000002E-2</c:v>
                      </c:pt>
                      <c:pt idx="204">
                        <c:v>3.2500000000000001E-2</c:v>
                      </c:pt>
                      <c:pt idx="205">
                        <c:v>3.3300000000000003E-2</c:v>
                      </c:pt>
                      <c:pt idx="206">
                        <c:v>3.3500000000000002E-2</c:v>
                      </c:pt>
                      <c:pt idx="207">
                        <c:v>3.3500000000000002E-2</c:v>
                      </c:pt>
                      <c:pt idx="208">
                        <c:v>3.3399999999999999E-2</c:v>
                      </c:pt>
                      <c:pt idx="209">
                        <c:v>3.3500000000000002E-2</c:v>
                      </c:pt>
                      <c:pt idx="210">
                        <c:v>3.3799999999999997E-2</c:v>
                      </c:pt>
                      <c:pt idx="211">
                        <c:v>3.39E-2</c:v>
                      </c:pt>
                      <c:pt idx="212">
                        <c:v>3.3500000000000002E-2</c:v>
                      </c:pt>
                      <c:pt idx="213">
                        <c:v>3.39E-2</c:v>
                      </c:pt>
                      <c:pt idx="214">
                        <c:v>3.2000000000000001E-2</c:v>
                      </c:pt>
                      <c:pt idx="215">
                        <c:v>3.2000000000000001E-2</c:v>
                      </c:pt>
                      <c:pt idx="216">
                        <c:v>3.2099999999999997E-2</c:v>
                      </c:pt>
                      <c:pt idx="217">
                        <c:v>3.2199999999999999E-2</c:v>
                      </c:pt>
                      <c:pt idx="218">
                        <c:v>3.2099999999999997E-2</c:v>
                      </c:pt>
                      <c:pt idx="219">
                        <c:v>3.2099999999999997E-2</c:v>
                      </c:pt>
                      <c:pt idx="220">
                        <c:v>3.2800000000000003E-2</c:v>
                      </c:pt>
                      <c:pt idx="221">
                        <c:v>3.2099999999999997E-2</c:v>
                      </c:pt>
                      <c:pt idx="222">
                        <c:v>3.2000000000000001E-2</c:v>
                      </c:pt>
                      <c:pt idx="223">
                        <c:v>3.1899999999999998E-2</c:v>
                      </c:pt>
                      <c:pt idx="224">
                        <c:v>3.2000000000000001E-2</c:v>
                      </c:pt>
                      <c:pt idx="225">
                        <c:v>3.0599999999999999E-2</c:v>
                      </c:pt>
                      <c:pt idx="226">
                        <c:v>3.0300000000000001E-2</c:v>
                      </c:pt>
                      <c:pt idx="227">
                        <c:v>3.0499999999999999E-2</c:v>
                      </c:pt>
                      <c:pt idx="228">
                        <c:v>3.0599999999999999E-2</c:v>
                      </c:pt>
                      <c:pt idx="229">
                        <c:v>3.09E-2</c:v>
                      </c:pt>
                      <c:pt idx="230">
                        <c:v>3.2300000000000002E-2</c:v>
                      </c:pt>
                      <c:pt idx="231">
                        <c:v>3.2800000000000003E-2</c:v>
                      </c:pt>
                      <c:pt idx="232">
                        <c:v>3.2199999999999999E-2</c:v>
                      </c:pt>
                      <c:pt idx="233">
                        <c:v>3.2099999999999997E-2</c:v>
                      </c:pt>
                      <c:pt idx="234">
                        <c:v>3.1899999999999998E-2</c:v>
                      </c:pt>
                      <c:pt idx="235">
                        <c:v>3.1899999999999998E-2</c:v>
                      </c:pt>
                      <c:pt idx="236">
                        <c:v>3.1899999999999998E-2</c:v>
                      </c:pt>
                      <c:pt idx="237">
                        <c:v>3.2099999999999997E-2</c:v>
                      </c:pt>
                      <c:pt idx="238">
                        <c:v>3.2099999999999997E-2</c:v>
                      </c:pt>
                      <c:pt idx="239">
                        <c:v>3.2000000000000001E-2</c:v>
                      </c:pt>
                      <c:pt idx="240">
                        <c:v>3.04E-2</c:v>
                      </c:pt>
                      <c:pt idx="241">
                        <c:v>3.0499999999999999E-2</c:v>
                      </c:pt>
                      <c:pt idx="242">
                        <c:v>3.0599999999999999E-2</c:v>
                      </c:pt>
                      <c:pt idx="243">
                        <c:v>3.04E-2</c:v>
                      </c:pt>
                      <c:pt idx="244">
                        <c:v>3.0300000000000001E-2</c:v>
                      </c:pt>
                      <c:pt idx="245">
                        <c:v>3.1E-2</c:v>
                      </c:pt>
                      <c:pt idx="246">
                        <c:v>3.1E-2</c:v>
                      </c:pt>
                      <c:pt idx="247">
                        <c:v>3.1399999999999997E-2</c:v>
                      </c:pt>
                      <c:pt idx="248">
                        <c:v>3.1300000000000001E-2</c:v>
                      </c:pt>
                      <c:pt idx="249">
                        <c:v>3.1099999999999999E-2</c:v>
                      </c:pt>
                      <c:pt idx="250">
                        <c:v>3.1099999999999999E-2</c:v>
                      </c:pt>
                      <c:pt idx="251">
                        <c:v>3.0800000000000001E-2</c:v>
                      </c:pt>
                      <c:pt idx="252">
                        <c:v>3.1E-2</c:v>
                      </c:pt>
                      <c:pt idx="253">
                        <c:v>3.1600000000000003E-2</c:v>
                      </c:pt>
                      <c:pt idx="254">
                        <c:v>3.1300000000000001E-2</c:v>
                      </c:pt>
                      <c:pt idx="255">
                        <c:v>3.1399999999999997E-2</c:v>
                      </c:pt>
                      <c:pt idx="256">
                        <c:v>3.15E-2</c:v>
                      </c:pt>
                      <c:pt idx="257">
                        <c:v>3.1300000000000001E-2</c:v>
                      </c:pt>
                      <c:pt idx="258">
                        <c:v>3.1099999999999999E-2</c:v>
                      </c:pt>
                      <c:pt idx="259">
                        <c:v>3.1199999999999999E-2</c:v>
                      </c:pt>
                      <c:pt idx="260">
                        <c:v>3.15E-2</c:v>
                      </c:pt>
                      <c:pt idx="261">
                        <c:v>3.1800000000000002E-2</c:v>
                      </c:pt>
                      <c:pt idx="262">
                        <c:v>3.1800000000000002E-2</c:v>
                      </c:pt>
                      <c:pt idx="263">
                        <c:v>3.2399999999999998E-2</c:v>
                      </c:pt>
                      <c:pt idx="264">
                        <c:v>3.2399999999999998E-2</c:v>
                      </c:pt>
                      <c:pt idx="265">
                        <c:v>3.2099999999999997E-2</c:v>
                      </c:pt>
                      <c:pt idx="266">
                        <c:v>3.15E-2</c:v>
                      </c:pt>
                      <c:pt idx="267">
                        <c:v>3.15E-2</c:v>
                      </c:pt>
                      <c:pt idx="268">
                        <c:v>3.1099999999999999E-2</c:v>
                      </c:pt>
                      <c:pt idx="269">
                        <c:v>3.1099999999999999E-2</c:v>
                      </c:pt>
                      <c:pt idx="270">
                        <c:v>3.1300000000000001E-2</c:v>
                      </c:pt>
                      <c:pt idx="271">
                        <c:v>3.1300000000000001E-2</c:v>
                      </c:pt>
                      <c:pt idx="272">
                        <c:v>3.1E-2</c:v>
                      </c:pt>
                      <c:pt idx="273">
                        <c:v>3.1099999999999999E-2</c:v>
                      </c:pt>
                      <c:pt idx="274">
                        <c:v>3.1E-2</c:v>
                      </c:pt>
                      <c:pt idx="275">
                        <c:v>3.5299999999999998E-2</c:v>
                      </c:pt>
                      <c:pt idx="276">
                        <c:v>3.56E-2</c:v>
                      </c:pt>
                      <c:pt idx="277">
                        <c:v>3.5400000000000001E-2</c:v>
                      </c:pt>
                      <c:pt idx="278">
                        <c:v>3.5700000000000003E-2</c:v>
                      </c:pt>
                      <c:pt idx="279">
                        <c:v>3.5400000000000001E-2</c:v>
                      </c:pt>
                      <c:pt idx="280">
                        <c:v>3.2399999999999998E-2</c:v>
                      </c:pt>
                      <c:pt idx="281">
                        <c:v>3.2300000000000002E-2</c:v>
                      </c:pt>
                      <c:pt idx="282">
                        <c:v>3.2000000000000001E-2</c:v>
                      </c:pt>
                      <c:pt idx="283">
                        <c:v>3.1399999999999997E-2</c:v>
                      </c:pt>
                      <c:pt idx="284">
                        <c:v>3.1E-2</c:v>
                      </c:pt>
                      <c:pt idx="285">
                        <c:v>3.1E-2</c:v>
                      </c:pt>
                      <c:pt idx="286">
                        <c:v>3.1E-2</c:v>
                      </c:pt>
                      <c:pt idx="287">
                        <c:v>3.1E-2</c:v>
                      </c:pt>
                      <c:pt idx="288">
                        <c:v>3.1E-2</c:v>
                      </c:pt>
                      <c:pt idx="289">
                        <c:v>3.1E-2</c:v>
                      </c:pt>
                      <c:pt idx="290">
                        <c:v>3.1E-2</c:v>
                      </c:pt>
                      <c:pt idx="291">
                        <c:v>3.09E-2</c:v>
                      </c:pt>
                      <c:pt idx="292">
                        <c:v>3.1099999999999999E-2</c:v>
                      </c:pt>
                      <c:pt idx="293">
                        <c:v>3.1E-2</c:v>
                      </c:pt>
                      <c:pt idx="294">
                        <c:v>3.1E-2</c:v>
                      </c:pt>
                      <c:pt idx="295">
                        <c:v>3.1099999999999999E-2</c:v>
                      </c:pt>
                      <c:pt idx="296">
                        <c:v>3.1199999999999999E-2</c:v>
                      </c:pt>
                      <c:pt idx="297">
                        <c:v>3.1E-2</c:v>
                      </c:pt>
                      <c:pt idx="298">
                        <c:v>3.1099999999999999E-2</c:v>
                      </c:pt>
                      <c:pt idx="299">
                        <c:v>3.1099999999999999E-2</c:v>
                      </c:pt>
                      <c:pt idx="300">
                        <c:v>3.1600000000000003E-2</c:v>
                      </c:pt>
                      <c:pt idx="301">
                        <c:v>3.1800000000000002E-2</c:v>
                      </c:pt>
                      <c:pt idx="302">
                        <c:v>3.1800000000000002E-2</c:v>
                      </c:pt>
                      <c:pt idx="303">
                        <c:v>3.1699999999999999E-2</c:v>
                      </c:pt>
                      <c:pt idx="304">
                        <c:v>3.1699999999999999E-2</c:v>
                      </c:pt>
                      <c:pt idx="305">
                        <c:v>3.0300000000000001E-2</c:v>
                      </c:pt>
                      <c:pt idx="306">
                        <c:v>3.04E-2</c:v>
                      </c:pt>
                      <c:pt idx="307">
                        <c:v>3.04E-2</c:v>
                      </c:pt>
                      <c:pt idx="308">
                        <c:v>3.0700000000000002E-2</c:v>
                      </c:pt>
                      <c:pt idx="309">
                        <c:v>3.0800000000000001E-2</c:v>
                      </c:pt>
                      <c:pt idx="310">
                        <c:v>3.2500000000000001E-2</c:v>
                      </c:pt>
                      <c:pt idx="311">
                        <c:v>3.2800000000000003E-2</c:v>
                      </c:pt>
                      <c:pt idx="312">
                        <c:v>3.2300000000000002E-2</c:v>
                      </c:pt>
                      <c:pt idx="313">
                        <c:v>3.2599999999999997E-2</c:v>
                      </c:pt>
                      <c:pt idx="314">
                        <c:v>3.3300000000000003E-2</c:v>
                      </c:pt>
                      <c:pt idx="315">
                        <c:v>3.2300000000000002E-2</c:v>
                      </c:pt>
                      <c:pt idx="316">
                        <c:v>3.2199999999999999E-2</c:v>
                      </c:pt>
                      <c:pt idx="317">
                        <c:v>3.2199999999999999E-2</c:v>
                      </c:pt>
                      <c:pt idx="318">
                        <c:v>3.2300000000000002E-2</c:v>
                      </c:pt>
                      <c:pt idx="319">
                        <c:v>3.2199999999999999E-2</c:v>
                      </c:pt>
                      <c:pt idx="320">
                        <c:v>3.2500000000000001E-2</c:v>
                      </c:pt>
                      <c:pt idx="321">
                        <c:v>3.27E-2</c:v>
                      </c:pt>
                      <c:pt idx="322">
                        <c:v>3.2800000000000003E-2</c:v>
                      </c:pt>
                      <c:pt idx="323">
                        <c:v>3.2300000000000002E-2</c:v>
                      </c:pt>
                      <c:pt idx="324">
                        <c:v>3.3000000000000002E-2</c:v>
                      </c:pt>
                      <c:pt idx="325">
                        <c:v>3.32E-2</c:v>
                      </c:pt>
                      <c:pt idx="326">
                        <c:v>3.2500000000000001E-2</c:v>
                      </c:pt>
                      <c:pt idx="327">
                        <c:v>3.2000000000000001E-2</c:v>
                      </c:pt>
                      <c:pt idx="328">
                        <c:v>3.1699999999999999E-2</c:v>
                      </c:pt>
                      <c:pt idx="329">
                        <c:v>3.1600000000000003E-2</c:v>
                      </c:pt>
                      <c:pt idx="330">
                        <c:v>3.1899999999999998E-2</c:v>
                      </c:pt>
                      <c:pt idx="331">
                        <c:v>3.2300000000000002E-2</c:v>
                      </c:pt>
                      <c:pt idx="332">
                        <c:v>3.2000000000000001E-2</c:v>
                      </c:pt>
                      <c:pt idx="333">
                        <c:v>3.2099999999999997E-2</c:v>
                      </c:pt>
                      <c:pt idx="334">
                        <c:v>3.2000000000000001E-2</c:v>
                      </c:pt>
                      <c:pt idx="335">
                        <c:v>3.2199999999999999E-2</c:v>
                      </c:pt>
                      <c:pt idx="336">
                        <c:v>3.2199999999999999E-2</c:v>
                      </c:pt>
                      <c:pt idx="337">
                        <c:v>3.2199999999999999E-2</c:v>
                      </c:pt>
                      <c:pt idx="338">
                        <c:v>3.2399999999999998E-2</c:v>
                      </c:pt>
                      <c:pt idx="339">
                        <c:v>3.2399999999999998E-2</c:v>
                      </c:pt>
                      <c:pt idx="340">
                        <c:v>3.3000000000000002E-2</c:v>
                      </c:pt>
                      <c:pt idx="341">
                        <c:v>3.2599999999999997E-2</c:v>
                      </c:pt>
                      <c:pt idx="342">
                        <c:v>3.2599999999999997E-2</c:v>
                      </c:pt>
                      <c:pt idx="343">
                        <c:v>3.3000000000000002E-2</c:v>
                      </c:pt>
                      <c:pt idx="344">
                        <c:v>3.4000000000000002E-2</c:v>
                      </c:pt>
                      <c:pt idx="345">
                        <c:v>3.4000000000000002E-2</c:v>
                      </c:pt>
                      <c:pt idx="346">
                        <c:v>3.3300000000000003E-2</c:v>
                      </c:pt>
                      <c:pt idx="347">
                        <c:v>3.3099999999999997E-2</c:v>
                      </c:pt>
                      <c:pt idx="348">
                        <c:v>3.3099999999999997E-2</c:v>
                      </c:pt>
                      <c:pt idx="349">
                        <c:v>3.3099999999999997E-2</c:v>
                      </c:pt>
                      <c:pt idx="350">
                        <c:v>3.3300000000000003E-2</c:v>
                      </c:pt>
                      <c:pt idx="351">
                        <c:v>3.3300000000000003E-2</c:v>
                      </c:pt>
                      <c:pt idx="352">
                        <c:v>3.3500000000000002E-2</c:v>
                      </c:pt>
                      <c:pt idx="353">
                        <c:v>3.3399999999999999E-2</c:v>
                      </c:pt>
                      <c:pt idx="354">
                        <c:v>3.3399999999999999E-2</c:v>
                      </c:pt>
                      <c:pt idx="355">
                        <c:v>3.4599999999999999E-2</c:v>
                      </c:pt>
                      <c:pt idx="356">
                        <c:v>3.5000000000000003E-2</c:v>
                      </c:pt>
                      <c:pt idx="357">
                        <c:v>3.5000000000000003E-2</c:v>
                      </c:pt>
                      <c:pt idx="358">
                        <c:v>3.5000000000000003E-2</c:v>
                      </c:pt>
                      <c:pt idx="359">
                        <c:v>3.4700000000000002E-2</c:v>
                      </c:pt>
                      <c:pt idx="360">
                        <c:v>3.9300000000000002E-2</c:v>
                      </c:pt>
                      <c:pt idx="361">
                        <c:v>3.9800000000000002E-2</c:v>
                      </c:pt>
                      <c:pt idx="362">
                        <c:v>3.9600000000000003E-2</c:v>
                      </c:pt>
                      <c:pt idx="363">
                        <c:v>3.95E-2</c:v>
                      </c:pt>
                      <c:pt idx="364">
                        <c:v>4.4299999999999999E-2</c:v>
                      </c:pt>
                      <c:pt idx="365">
                        <c:v>4.4299999999999999E-2</c:v>
                      </c:pt>
                      <c:pt idx="366">
                        <c:v>4.48E-2</c:v>
                      </c:pt>
                      <c:pt idx="367">
                        <c:v>4.41E-2</c:v>
                      </c:pt>
                      <c:pt idx="368">
                        <c:v>4.4499999999999998E-2</c:v>
                      </c:pt>
                      <c:pt idx="369">
                        <c:v>4.48E-2</c:v>
                      </c:pt>
                      <c:pt idx="370">
                        <c:v>4.9299999999999997E-2</c:v>
                      </c:pt>
                      <c:pt idx="371">
                        <c:v>4.65E-2</c:v>
                      </c:pt>
                      <c:pt idx="372">
                        <c:v>4.65E-2</c:v>
                      </c:pt>
                      <c:pt idx="373">
                        <c:v>4.65E-2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A98F-4340-8B22-9A3649548D3F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225'!$K$1</c15:sqref>
                        </c15:formulaRef>
                      </c:ext>
                    </c:extLst>
                    <c:strCache>
                      <c:ptCount val="1"/>
                      <c:pt idx="0">
                        <c:v>MM Excess</c:v>
                      </c:pt>
                    </c:strCache>
                  </c:strRef>
                </c:tx>
                <c:spPr>
                  <a:ln w="317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225'!$K$2:$K$375</c15:sqref>
                        </c15:formulaRef>
                      </c:ext>
                    </c:extLst>
                    <c:numCache>
                      <c:formatCode>0%</c:formatCode>
                      <c:ptCount val="374"/>
                      <c:pt idx="0">
                        <c:v>0.68</c:v>
                      </c:pt>
                      <c:pt idx="1">
                        <c:v>0.89</c:v>
                      </c:pt>
                      <c:pt idx="2">
                        <c:v>0.97</c:v>
                      </c:pt>
                      <c:pt idx="3">
                        <c:v>0.64</c:v>
                      </c:pt>
                      <c:pt idx="4">
                        <c:v>0.75</c:v>
                      </c:pt>
                      <c:pt idx="5">
                        <c:v>0.68</c:v>
                      </c:pt>
                      <c:pt idx="6">
                        <c:v>0.77</c:v>
                      </c:pt>
                      <c:pt idx="7">
                        <c:v>0.44</c:v>
                      </c:pt>
                      <c:pt idx="8">
                        <c:v>0.78</c:v>
                      </c:pt>
                      <c:pt idx="9">
                        <c:v>0.52</c:v>
                      </c:pt>
                      <c:pt idx="10">
                        <c:v>0.55000000000000004</c:v>
                      </c:pt>
                      <c:pt idx="11">
                        <c:v>0.75</c:v>
                      </c:pt>
                      <c:pt idx="12">
                        <c:v>0.93</c:v>
                      </c:pt>
                      <c:pt idx="13">
                        <c:v>0.98</c:v>
                      </c:pt>
                      <c:pt idx="14">
                        <c:v>0.69</c:v>
                      </c:pt>
                      <c:pt idx="15">
                        <c:v>0.83</c:v>
                      </c:pt>
                      <c:pt idx="16">
                        <c:v>0.75</c:v>
                      </c:pt>
                      <c:pt idx="17">
                        <c:v>0.44</c:v>
                      </c:pt>
                      <c:pt idx="18">
                        <c:v>0.94</c:v>
                      </c:pt>
                      <c:pt idx="19">
                        <c:v>0.8</c:v>
                      </c:pt>
                      <c:pt idx="20">
                        <c:v>0.7</c:v>
                      </c:pt>
                      <c:pt idx="21">
                        <c:v>0.62</c:v>
                      </c:pt>
                      <c:pt idx="22">
                        <c:v>0.94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0.65</c:v>
                      </c:pt>
                      <c:pt idx="27">
                        <c:v>0.8</c:v>
                      </c:pt>
                      <c:pt idx="28">
                        <c:v>1</c:v>
                      </c:pt>
                      <c:pt idx="29">
                        <c:v>0.93</c:v>
                      </c:pt>
                      <c:pt idx="30">
                        <c:v>0.56999999999999995</c:v>
                      </c:pt>
                      <c:pt idx="31">
                        <c:v>0.8</c:v>
                      </c:pt>
                      <c:pt idx="32">
                        <c:v>0.66</c:v>
                      </c:pt>
                      <c:pt idx="33">
                        <c:v>0.76</c:v>
                      </c:pt>
                      <c:pt idx="34">
                        <c:v>0.74</c:v>
                      </c:pt>
                      <c:pt idx="35">
                        <c:v>0.95</c:v>
                      </c:pt>
                      <c:pt idx="36">
                        <c:v>0.65</c:v>
                      </c:pt>
                      <c:pt idx="37">
                        <c:v>0.74</c:v>
                      </c:pt>
                      <c:pt idx="38">
                        <c:v>0.98</c:v>
                      </c:pt>
                      <c:pt idx="39">
                        <c:v>0.59</c:v>
                      </c:pt>
                      <c:pt idx="40">
                        <c:v>0.82</c:v>
                      </c:pt>
                      <c:pt idx="41">
                        <c:v>0.87</c:v>
                      </c:pt>
                      <c:pt idx="42">
                        <c:v>0.57999999999999996</c:v>
                      </c:pt>
                      <c:pt idx="43">
                        <c:v>0.83</c:v>
                      </c:pt>
                      <c:pt idx="44">
                        <c:v>0.56999999999999995</c:v>
                      </c:pt>
                      <c:pt idx="45">
                        <c:v>0.45</c:v>
                      </c:pt>
                      <c:pt idx="46">
                        <c:v>0.89</c:v>
                      </c:pt>
                      <c:pt idx="47">
                        <c:v>0.98</c:v>
                      </c:pt>
                      <c:pt idx="48">
                        <c:v>0.32</c:v>
                      </c:pt>
                      <c:pt idx="49">
                        <c:v>0.93</c:v>
                      </c:pt>
                      <c:pt idx="50">
                        <c:v>0.82</c:v>
                      </c:pt>
                      <c:pt idx="51">
                        <c:v>0.54</c:v>
                      </c:pt>
                      <c:pt idx="52">
                        <c:v>0.42</c:v>
                      </c:pt>
                      <c:pt idx="53">
                        <c:v>0.37</c:v>
                      </c:pt>
                      <c:pt idx="54">
                        <c:v>0.14000000000000001</c:v>
                      </c:pt>
                      <c:pt idx="55">
                        <c:v>0.71</c:v>
                      </c:pt>
                      <c:pt idx="56">
                        <c:v>1</c:v>
                      </c:pt>
                      <c:pt idx="57">
                        <c:v>0.97</c:v>
                      </c:pt>
                      <c:pt idx="58">
                        <c:v>0.88</c:v>
                      </c:pt>
                      <c:pt idx="59">
                        <c:v>0.88</c:v>
                      </c:pt>
                      <c:pt idx="60">
                        <c:v>0.96</c:v>
                      </c:pt>
                      <c:pt idx="61">
                        <c:v>-0.13</c:v>
                      </c:pt>
                      <c:pt idx="62">
                        <c:v>0.16</c:v>
                      </c:pt>
                      <c:pt idx="63">
                        <c:v>0.63</c:v>
                      </c:pt>
                      <c:pt idx="64">
                        <c:v>0.67</c:v>
                      </c:pt>
                      <c:pt idx="65">
                        <c:v>-0.27</c:v>
                      </c:pt>
                      <c:pt idx="66">
                        <c:v>0.35</c:v>
                      </c:pt>
                      <c:pt idx="67">
                        <c:v>0.76</c:v>
                      </c:pt>
                      <c:pt idx="68">
                        <c:v>0.85</c:v>
                      </c:pt>
                      <c:pt idx="69">
                        <c:v>0.81</c:v>
                      </c:pt>
                      <c:pt idx="70">
                        <c:v>0.88</c:v>
                      </c:pt>
                      <c:pt idx="71">
                        <c:v>-7.0000000000000007E-2</c:v>
                      </c:pt>
                      <c:pt idx="72">
                        <c:v>0.33</c:v>
                      </c:pt>
                      <c:pt idx="73">
                        <c:v>0.53</c:v>
                      </c:pt>
                      <c:pt idx="74">
                        <c:v>0.14000000000000001</c:v>
                      </c:pt>
                      <c:pt idx="75">
                        <c:v>1</c:v>
                      </c:pt>
                      <c:pt idx="76">
                        <c:v>0.69</c:v>
                      </c:pt>
                      <c:pt idx="77">
                        <c:v>0.81</c:v>
                      </c:pt>
                      <c:pt idx="78">
                        <c:v>0.76</c:v>
                      </c:pt>
                      <c:pt idx="79">
                        <c:v>0.53</c:v>
                      </c:pt>
                      <c:pt idx="80">
                        <c:v>0.88</c:v>
                      </c:pt>
                      <c:pt idx="81">
                        <c:v>0.78</c:v>
                      </c:pt>
                      <c:pt idx="82">
                        <c:v>0.89</c:v>
                      </c:pt>
                      <c:pt idx="83">
                        <c:v>0.68</c:v>
                      </c:pt>
                      <c:pt idx="84">
                        <c:v>1</c:v>
                      </c:pt>
                      <c:pt idx="85">
                        <c:v>0.74</c:v>
                      </c:pt>
                      <c:pt idx="86">
                        <c:v>0.83</c:v>
                      </c:pt>
                      <c:pt idx="87">
                        <c:v>0.18</c:v>
                      </c:pt>
                      <c:pt idx="88">
                        <c:v>0.63</c:v>
                      </c:pt>
                      <c:pt idx="89">
                        <c:v>0.72</c:v>
                      </c:pt>
                      <c:pt idx="90">
                        <c:v>0.67</c:v>
                      </c:pt>
                      <c:pt idx="91">
                        <c:v>0.78</c:v>
                      </c:pt>
                      <c:pt idx="92">
                        <c:v>0.46</c:v>
                      </c:pt>
                      <c:pt idx="93">
                        <c:v>0.72</c:v>
                      </c:pt>
                      <c:pt idx="94">
                        <c:v>0.79</c:v>
                      </c:pt>
                      <c:pt idx="95">
                        <c:v>0.32</c:v>
                      </c:pt>
                      <c:pt idx="96">
                        <c:v>0.93</c:v>
                      </c:pt>
                      <c:pt idx="97">
                        <c:v>0.63</c:v>
                      </c:pt>
                      <c:pt idx="98">
                        <c:v>0.78</c:v>
                      </c:pt>
                      <c:pt idx="99">
                        <c:v>0.69</c:v>
                      </c:pt>
                      <c:pt idx="100">
                        <c:v>0.93</c:v>
                      </c:pt>
                      <c:pt idx="101">
                        <c:v>0.88</c:v>
                      </c:pt>
                      <c:pt idx="102">
                        <c:v>0.96</c:v>
                      </c:pt>
                      <c:pt idx="103">
                        <c:v>0.88</c:v>
                      </c:pt>
                      <c:pt idx="104">
                        <c:v>0.72</c:v>
                      </c:pt>
                      <c:pt idx="105">
                        <c:v>1</c:v>
                      </c:pt>
                      <c:pt idx="106">
                        <c:v>0.86</c:v>
                      </c:pt>
                      <c:pt idx="107">
                        <c:v>0.24</c:v>
                      </c:pt>
                      <c:pt idx="108">
                        <c:v>0.54</c:v>
                      </c:pt>
                      <c:pt idx="109">
                        <c:v>0.47</c:v>
                      </c:pt>
                      <c:pt idx="110">
                        <c:v>0.25</c:v>
                      </c:pt>
                      <c:pt idx="111">
                        <c:v>1</c:v>
                      </c:pt>
                      <c:pt idx="112">
                        <c:v>1</c:v>
                      </c:pt>
                      <c:pt idx="113">
                        <c:v>1</c:v>
                      </c:pt>
                      <c:pt idx="114">
                        <c:v>1</c:v>
                      </c:pt>
                      <c:pt idx="115">
                        <c:v>0.72</c:v>
                      </c:pt>
                      <c:pt idx="116">
                        <c:v>0.99</c:v>
                      </c:pt>
                      <c:pt idx="117">
                        <c:v>0.83</c:v>
                      </c:pt>
                      <c:pt idx="118">
                        <c:v>0.93</c:v>
                      </c:pt>
                      <c:pt idx="119">
                        <c:v>0.99</c:v>
                      </c:pt>
                      <c:pt idx="120">
                        <c:v>0.96</c:v>
                      </c:pt>
                      <c:pt idx="121">
                        <c:v>0.85</c:v>
                      </c:pt>
                      <c:pt idx="122">
                        <c:v>0.97</c:v>
                      </c:pt>
                      <c:pt idx="123">
                        <c:v>0.72</c:v>
                      </c:pt>
                      <c:pt idx="124">
                        <c:v>0.9</c:v>
                      </c:pt>
                      <c:pt idx="125">
                        <c:v>0.97</c:v>
                      </c:pt>
                      <c:pt idx="126">
                        <c:v>0.22</c:v>
                      </c:pt>
                      <c:pt idx="127">
                        <c:v>0.86</c:v>
                      </c:pt>
                      <c:pt idx="128">
                        <c:v>0.89</c:v>
                      </c:pt>
                      <c:pt idx="129">
                        <c:v>0.99</c:v>
                      </c:pt>
                      <c:pt idx="130">
                        <c:v>0.97</c:v>
                      </c:pt>
                      <c:pt idx="131">
                        <c:v>0.85</c:v>
                      </c:pt>
                      <c:pt idx="132">
                        <c:v>0.71</c:v>
                      </c:pt>
                      <c:pt idx="133">
                        <c:v>0.68</c:v>
                      </c:pt>
                      <c:pt idx="134">
                        <c:v>0.68</c:v>
                      </c:pt>
                      <c:pt idx="135">
                        <c:v>0.63</c:v>
                      </c:pt>
                      <c:pt idx="136">
                        <c:v>0.83</c:v>
                      </c:pt>
                      <c:pt idx="137">
                        <c:v>0.9</c:v>
                      </c:pt>
                      <c:pt idx="138">
                        <c:v>0.86</c:v>
                      </c:pt>
                      <c:pt idx="139">
                        <c:v>0.93</c:v>
                      </c:pt>
                      <c:pt idx="140">
                        <c:v>0.72</c:v>
                      </c:pt>
                      <c:pt idx="141">
                        <c:v>0.89</c:v>
                      </c:pt>
                      <c:pt idx="142">
                        <c:v>0.88</c:v>
                      </c:pt>
                      <c:pt idx="143">
                        <c:v>0.79</c:v>
                      </c:pt>
                      <c:pt idx="144">
                        <c:v>0.85</c:v>
                      </c:pt>
                      <c:pt idx="145">
                        <c:v>0.92</c:v>
                      </c:pt>
                      <c:pt idx="146">
                        <c:v>0.69</c:v>
                      </c:pt>
                      <c:pt idx="147">
                        <c:v>0.75</c:v>
                      </c:pt>
                      <c:pt idx="148">
                        <c:v>0.65</c:v>
                      </c:pt>
                      <c:pt idx="149">
                        <c:v>0.65</c:v>
                      </c:pt>
                      <c:pt idx="150">
                        <c:v>0.89</c:v>
                      </c:pt>
                      <c:pt idx="151">
                        <c:v>0.97</c:v>
                      </c:pt>
                      <c:pt idx="152">
                        <c:v>0.92</c:v>
                      </c:pt>
                      <c:pt idx="153">
                        <c:v>0.97</c:v>
                      </c:pt>
                      <c:pt idx="154">
                        <c:v>0.35</c:v>
                      </c:pt>
                      <c:pt idx="155">
                        <c:v>1</c:v>
                      </c:pt>
                      <c:pt idx="156">
                        <c:v>0.86</c:v>
                      </c:pt>
                      <c:pt idx="157">
                        <c:v>0.85</c:v>
                      </c:pt>
                      <c:pt idx="158">
                        <c:v>0.82</c:v>
                      </c:pt>
                      <c:pt idx="159">
                        <c:v>0.83</c:v>
                      </c:pt>
                      <c:pt idx="160">
                        <c:v>0.89</c:v>
                      </c:pt>
                      <c:pt idx="161">
                        <c:v>0.99</c:v>
                      </c:pt>
                      <c:pt idx="162">
                        <c:v>0.82</c:v>
                      </c:pt>
                      <c:pt idx="163">
                        <c:v>0.89</c:v>
                      </c:pt>
                      <c:pt idx="164">
                        <c:v>1</c:v>
                      </c:pt>
                      <c:pt idx="165">
                        <c:v>0.84</c:v>
                      </c:pt>
                      <c:pt idx="166">
                        <c:v>1</c:v>
                      </c:pt>
                      <c:pt idx="167">
                        <c:v>0.96</c:v>
                      </c:pt>
                      <c:pt idx="168">
                        <c:v>0.57999999999999996</c:v>
                      </c:pt>
                      <c:pt idx="169">
                        <c:v>0.42</c:v>
                      </c:pt>
                      <c:pt idx="170">
                        <c:v>1</c:v>
                      </c:pt>
                      <c:pt idx="171">
                        <c:v>0.59</c:v>
                      </c:pt>
                      <c:pt idx="172">
                        <c:v>0.88</c:v>
                      </c:pt>
                      <c:pt idx="173">
                        <c:v>0.74</c:v>
                      </c:pt>
                      <c:pt idx="174">
                        <c:v>0.65</c:v>
                      </c:pt>
                      <c:pt idx="175">
                        <c:v>0.91</c:v>
                      </c:pt>
                      <c:pt idx="176">
                        <c:v>0.93</c:v>
                      </c:pt>
                      <c:pt idx="177">
                        <c:v>0.36</c:v>
                      </c:pt>
                      <c:pt idx="178">
                        <c:v>0.62</c:v>
                      </c:pt>
                      <c:pt idx="179">
                        <c:v>0.7</c:v>
                      </c:pt>
                      <c:pt idx="180">
                        <c:v>0.93</c:v>
                      </c:pt>
                      <c:pt idx="181">
                        <c:v>0.93</c:v>
                      </c:pt>
                      <c:pt idx="182">
                        <c:v>0.91</c:v>
                      </c:pt>
                      <c:pt idx="183">
                        <c:v>0.8</c:v>
                      </c:pt>
                      <c:pt idx="184">
                        <c:v>0.96</c:v>
                      </c:pt>
                      <c:pt idx="185">
                        <c:v>1</c:v>
                      </c:pt>
                      <c:pt idx="186">
                        <c:v>0.94</c:v>
                      </c:pt>
                      <c:pt idx="187">
                        <c:v>0.9</c:v>
                      </c:pt>
                      <c:pt idx="188">
                        <c:v>0.99</c:v>
                      </c:pt>
                      <c:pt idx="189">
                        <c:v>0.98</c:v>
                      </c:pt>
                      <c:pt idx="190">
                        <c:v>1</c:v>
                      </c:pt>
                      <c:pt idx="191">
                        <c:v>0.74</c:v>
                      </c:pt>
                      <c:pt idx="192">
                        <c:v>0.61</c:v>
                      </c:pt>
                      <c:pt idx="193">
                        <c:v>0.68</c:v>
                      </c:pt>
                      <c:pt idx="194">
                        <c:v>0.97</c:v>
                      </c:pt>
                      <c:pt idx="195">
                        <c:v>0.8</c:v>
                      </c:pt>
                      <c:pt idx="196">
                        <c:v>0.8</c:v>
                      </c:pt>
                      <c:pt idx="197">
                        <c:v>0.44</c:v>
                      </c:pt>
                      <c:pt idx="198">
                        <c:v>0.94</c:v>
                      </c:pt>
                      <c:pt idx="199">
                        <c:v>0.89</c:v>
                      </c:pt>
                      <c:pt idx="200">
                        <c:v>0.85</c:v>
                      </c:pt>
                      <c:pt idx="201">
                        <c:v>0.65</c:v>
                      </c:pt>
                      <c:pt idx="202">
                        <c:v>0.97</c:v>
                      </c:pt>
                      <c:pt idx="203">
                        <c:v>0.91</c:v>
                      </c:pt>
                      <c:pt idx="204">
                        <c:v>0.82</c:v>
                      </c:pt>
                      <c:pt idx="205">
                        <c:v>0.39</c:v>
                      </c:pt>
                      <c:pt idx="206">
                        <c:v>0.86</c:v>
                      </c:pt>
                      <c:pt idx="207">
                        <c:v>0.93</c:v>
                      </c:pt>
                      <c:pt idx="208">
                        <c:v>0.87</c:v>
                      </c:pt>
                      <c:pt idx="209">
                        <c:v>0.88</c:v>
                      </c:pt>
                      <c:pt idx="210">
                        <c:v>0.72</c:v>
                      </c:pt>
                      <c:pt idx="211">
                        <c:v>0.99</c:v>
                      </c:pt>
                      <c:pt idx="212">
                        <c:v>0.71</c:v>
                      </c:pt>
                      <c:pt idx="213">
                        <c:v>0.67</c:v>
                      </c:pt>
                      <c:pt idx="214">
                        <c:v>0.55000000000000004</c:v>
                      </c:pt>
                      <c:pt idx="215">
                        <c:v>1</c:v>
                      </c:pt>
                      <c:pt idx="216">
                        <c:v>0.86</c:v>
                      </c:pt>
                      <c:pt idx="217">
                        <c:v>0.86</c:v>
                      </c:pt>
                      <c:pt idx="218">
                        <c:v>0.91</c:v>
                      </c:pt>
                      <c:pt idx="219">
                        <c:v>0.91</c:v>
                      </c:pt>
                      <c:pt idx="220">
                        <c:v>0.39</c:v>
                      </c:pt>
                      <c:pt idx="221">
                        <c:v>0.28999999999999998</c:v>
                      </c:pt>
                      <c:pt idx="222">
                        <c:v>0.93</c:v>
                      </c:pt>
                      <c:pt idx="223">
                        <c:v>0.84</c:v>
                      </c:pt>
                      <c:pt idx="224">
                        <c:v>0.87</c:v>
                      </c:pt>
                      <c:pt idx="225">
                        <c:v>0.95</c:v>
                      </c:pt>
                      <c:pt idx="226">
                        <c:v>0.77</c:v>
                      </c:pt>
                      <c:pt idx="227">
                        <c:v>0.88</c:v>
                      </c:pt>
                      <c:pt idx="228">
                        <c:v>0.89</c:v>
                      </c:pt>
                      <c:pt idx="229">
                        <c:v>0.64</c:v>
                      </c:pt>
                      <c:pt idx="230">
                        <c:v>0.97</c:v>
                      </c:pt>
                      <c:pt idx="231">
                        <c:v>0.46</c:v>
                      </c:pt>
                      <c:pt idx="232">
                        <c:v>0.41</c:v>
                      </c:pt>
                      <c:pt idx="233">
                        <c:v>0.88</c:v>
                      </c:pt>
                      <c:pt idx="234">
                        <c:v>0.81</c:v>
                      </c:pt>
                      <c:pt idx="235">
                        <c:v>1</c:v>
                      </c:pt>
                      <c:pt idx="236">
                        <c:v>0.96</c:v>
                      </c:pt>
                      <c:pt idx="237">
                        <c:v>0.86</c:v>
                      </c:pt>
                      <c:pt idx="238">
                        <c:v>0.99</c:v>
                      </c:pt>
                      <c:pt idx="239">
                        <c:v>0.97</c:v>
                      </c:pt>
                      <c:pt idx="240">
                        <c:v>0.74</c:v>
                      </c:pt>
                      <c:pt idx="241">
                        <c:v>0.95</c:v>
                      </c:pt>
                      <c:pt idx="242">
                        <c:v>0.88</c:v>
                      </c:pt>
                      <c:pt idx="243">
                        <c:v>0.8</c:v>
                      </c:pt>
                      <c:pt idx="244">
                        <c:v>0.92</c:v>
                      </c:pt>
                      <c:pt idx="245">
                        <c:v>0.23</c:v>
                      </c:pt>
                      <c:pt idx="246">
                        <c:v>1</c:v>
                      </c:pt>
                      <c:pt idx="247">
                        <c:v>0.68</c:v>
                      </c:pt>
                      <c:pt idx="248">
                        <c:v>0.95</c:v>
                      </c:pt>
                      <c:pt idx="249">
                        <c:v>0.77</c:v>
                      </c:pt>
                      <c:pt idx="250">
                        <c:v>0.94</c:v>
                      </c:pt>
                      <c:pt idx="251">
                        <c:v>0.68</c:v>
                      </c:pt>
                      <c:pt idx="252">
                        <c:v>0.8</c:v>
                      </c:pt>
                      <c:pt idx="253">
                        <c:v>0.45</c:v>
                      </c:pt>
                      <c:pt idx="254">
                        <c:v>0.76</c:v>
                      </c:pt>
                      <c:pt idx="255">
                        <c:v>0.94</c:v>
                      </c:pt>
                      <c:pt idx="256">
                        <c:v>0.86</c:v>
                      </c:pt>
                      <c:pt idx="257">
                        <c:v>0.85</c:v>
                      </c:pt>
                      <c:pt idx="258">
                        <c:v>0.86</c:v>
                      </c:pt>
                      <c:pt idx="259">
                        <c:v>0.91</c:v>
                      </c:pt>
                      <c:pt idx="260">
                        <c:v>0.65</c:v>
                      </c:pt>
                      <c:pt idx="261">
                        <c:v>0.73</c:v>
                      </c:pt>
                      <c:pt idx="262">
                        <c:v>0.98</c:v>
                      </c:pt>
                      <c:pt idx="263">
                        <c:v>0.44</c:v>
                      </c:pt>
                      <c:pt idx="264">
                        <c:v>1</c:v>
                      </c:pt>
                      <c:pt idx="265">
                        <c:v>0.73</c:v>
                      </c:pt>
                      <c:pt idx="266">
                        <c:v>0.41</c:v>
                      </c:pt>
                      <c:pt idx="267">
                        <c:v>0.97</c:v>
                      </c:pt>
                      <c:pt idx="268">
                        <c:v>0.57999999999999996</c:v>
                      </c:pt>
                      <c:pt idx="269">
                        <c:v>0.95</c:v>
                      </c:pt>
                      <c:pt idx="270">
                        <c:v>0.85</c:v>
                      </c:pt>
                      <c:pt idx="271">
                        <c:v>1</c:v>
                      </c:pt>
                      <c:pt idx="272">
                        <c:v>0.73</c:v>
                      </c:pt>
                      <c:pt idx="273">
                        <c:v>0.95</c:v>
                      </c:pt>
                      <c:pt idx="274">
                        <c:v>0.91</c:v>
                      </c:pt>
                      <c:pt idx="275">
                        <c:v>0.95</c:v>
                      </c:pt>
                      <c:pt idx="276">
                        <c:v>0.71</c:v>
                      </c:pt>
                      <c:pt idx="277">
                        <c:v>0.85</c:v>
                      </c:pt>
                      <c:pt idx="278">
                        <c:v>0.83</c:v>
                      </c:pt>
                      <c:pt idx="279">
                        <c:v>0.81</c:v>
                      </c:pt>
                      <c:pt idx="280">
                        <c:v>0.8</c:v>
                      </c:pt>
                      <c:pt idx="281">
                        <c:v>0.9</c:v>
                      </c:pt>
                      <c:pt idx="282">
                        <c:v>0.71</c:v>
                      </c:pt>
                      <c:pt idx="283">
                        <c:v>0.48</c:v>
                      </c:pt>
                      <c:pt idx="284">
                        <c:v>0.55000000000000004</c:v>
                      </c:pt>
                      <c:pt idx="285">
                        <c:v>1</c:v>
                      </c:pt>
                      <c:pt idx="286">
                        <c:v>1</c:v>
                      </c:pt>
                      <c:pt idx="287">
                        <c:v>1</c:v>
                      </c:pt>
                      <c:pt idx="288">
                        <c:v>1</c:v>
                      </c:pt>
                      <c:pt idx="289">
                        <c:v>1</c:v>
                      </c:pt>
                      <c:pt idx="290">
                        <c:v>1</c:v>
                      </c:pt>
                      <c:pt idx="291">
                        <c:v>0.86</c:v>
                      </c:pt>
                      <c:pt idx="292">
                        <c:v>0.74</c:v>
                      </c:pt>
                      <c:pt idx="293">
                        <c:v>0.9</c:v>
                      </c:pt>
                      <c:pt idx="294">
                        <c:v>1</c:v>
                      </c:pt>
                      <c:pt idx="295">
                        <c:v>0.94</c:v>
                      </c:pt>
                      <c:pt idx="296">
                        <c:v>0.87</c:v>
                      </c:pt>
                      <c:pt idx="297">
                        <c:v>0.77</c:v>
                      </c:pt>
                      <c:pt idx="298">
                        <c:v>0.93</c:v>
                      </c:pt>
                      <c:pt idx="299">
                        <c:v>0.94</c:v>
                      </c:pt>
                      <c:pt idx="300">
                        <c:v>0.54</c:v>
                      </c:pt>
                      <c:pt idx="301">
                        <c:v>0.72</c:v>
                      </c:pt>
                      <c:pt idx="302">
                        <c:v>0.96</c:v>
                      </c:pt>
                      <c:pt idx="303">
                        <c:v>0.94</c:v>
                      </c:pt>
                      <c:pt idx="304">
                        <c:v>0.96</c:v>
                      </c:pt>
                      <c:pt idx="305">
                        <c:v>0.97</c:v>
                      </c:pt>
                      <c:pt idx="306">
                        <c:v>0.86</c:v>
                      </c:pt>
                      <c:pt idx="307">
                        <c:v>0.97</c:v>
                      </c:pt>
                      <c:pt idx="308">
                        <c:v>0.62</c:v>
                      </c:pt>
                      <c:pt idx="309">
                        <c:v>0.97</c:v>
                      </c:pt>
                      <c:pt idx="310">
                        <c:v>0.65</c:v>
                      </c:pt>
                      <c:pt idx="311">
                        <c:v>0.78</c:v>
                      </c:pt>
                      <c:pt idx="312">
                        <c:v>0.54</c:v>
                      </c:pt>
                      <c:pt idx="313">
                        <c:v>0.67</c:v>
                      </c:pt>
                      <c:pt idx="314">
                        <c:v>0.41</c:v>
                      </c:pt>
                      <c:pt idx="315">
                        <c:v>0.13</c:v>
                      </c:pt>
                      <c:pt idx="316">
                        <c:v>0.87</c:v>
                      </c:pt>
                      <c:pt idx="317">
                        <c:v>1</c:v>
                      </c:pt>
                      <c:pt idx="318">
                        <c:v>0.91</c:v>
                      </c:pt>
                      <c:pt idx="319">
                        <c:v>0.94</c:v>
                      </c:pt>
                      <c:pt idx="320">
                        <c:v>0.75</c:v>
                      </c:pt>
                      <c:pt idx="321">
                        <c:v>0.83</c:v>
                      </c:pt>
                      <c:pt idx="322">
                        <c:v>0.9</c:v>
                      </c:pt>
                      <c:pt idx="323">
                        <c:v>0.59</c:v>
                      </c:pt>
                      <c:pt idx="324">
                        <c:v>0.42</c:v>
                      </c:pt>
                      <c:pt idx="325">
                        <c:v>0.77</c:v>
                      </c:pt>
                      <c:pt idx="326">
                        <c:v>0.33</c:v>
                      </c:pt>
                      <c:pt idx="327">
                        <c:v>0.75</c:v>
                      </c:pt>
                      <c:pt idx="328">
                        <c:v>0.77</c:v>
                      </c:pt>
                      <c:pt idx="329">
                        <c:v>0.9</c:v>
                      </c:pt>
                      <c:pt idx="330">
                        <c:v>0.71</c:v>
                      </c:pt>
                      <c:pt idx="331">
                        <c:v>0.67</c:v>
                      </c:pt>
                      <c:pt idx="332">
                        <c:v>0.75</c:v>
                      </c:pt>
                      <c:pt idx="333">
                        <c:v>0.88</c:v>
                      </c:pt>
                      <c:pt idx="334">
                        <c:v>0.9</c:v>
                      </c:pt>
                      <c:pt idx="335">
                        <c:v>0.78</c:v>
                      </c:pt>
                      <c:pt idx="336">
                        <c:v>0.94</c:v>
                      </c:pt>
                      <c:pt idx="337">
                        <c:v>0.97</c:v>
                      </c:pt>
                      <c:pt idx="338">
                        <c:v>0.83</c:v>
                      </c:pt>
                      <c:pt idx="339">
                        <c:v>1</c:v>
                      </c:pt>
                      <c:pt idx="340">
                        <c:v>0.42</c:v>
                      </c:pt>
                      <c:pt idx="341">
                        <c:v>0.57999999999999996</c:v>
                      </c:pt>
                      <c:pt idx="342">
                        <c:v>0.96</c:v>
                      </c:pt>
                      <c:pt idx="343">
                        <c:v>0.59</c:v>
                      </c:pt>
                      <c:pt idx="344">
                        <c:v>0.14000000000000001</c:v>
                      </c:pt>
                      <c:pt idx="345">
                        <c:v>1</c:v>
                      </c:pt>
                      <c:pt idx="346">
                        <c:v>0.38</c:v>
                      </c:pt>
                      <c:pt idx="347">
                        <c:v>0.78</c:v>
                      </c:pt>
                      <c:pt idx="348">
                        <c:v>0.94</c:v>
                      </c:pt>
                      <c:pt idx="349">
                        <c:v>0.97</c:v>
                      </c:pt>
                      <c:pt idx="350">
                        <c:v>0.81</c:v>
                      </c:pt>
                      <c:pt idx="351">
                        <c:v>0.96</c:v>
                      </c:pt>
                      <c:pt idx="352">
                        <c:v>0.8</c:v>
                      </c:pt>
                      <c:pt idx="353">
                        <c:v>0.97</c:v>
                      </c:pt>
                      <c:pt idx="354">
                        <c:v>0.99</c:v>
                      </c:pt>
                      <c:pt idx="355">
                        <c:v>0.81</c:v>
                      </c:pt>
                      <c:pt idx="356">
                        <c:v>0.69</c:v>
                      </c:pt>
                      <c:pt idx="357">
                        <c:v>1</c:v>
                      </c:pt>
                      <c:pt idx="358">
                        <c:v>1</c:v>
                      </c:pt>
                      <c:pt idx="359">
                        <c:v>0.78</c:v>
                      </c:pt>
                      <c:pt idx="360">
                        <c:v>0.89</c:v>
                      </c:pt>
                      <c:pt idx="361">
                        <c:v>0.65</c:v>
                      </c:pt>
                      <c:pt idx="362">
                        <c:v>0.9</c:v>
                      </c:pt>
                      <c:pt idx="363">
                        <c:v>0.9</c:v>
                      </c:pt>
                      <c:pt idx="364">
                        <c:v>0.79</c:v>
                      </c:pt>
                      <c:pt idx="365">
                        <c:v>1</c:v>
                      </c:pt>
                      <c:pt idx="366">
                        <c:v>0.77</c:v>
                      </c:pt>
                      <c:pt idx="367">
                        <c:v>0.66</c:v>
                      </c:pt>
                      <c:pt idx="368">
                        <c:v>0.78</c:v>
                      </c:pt>
                      <c:pt idx="369">
                        <c:v>0.83</c:v>
                      </c:pt>
                      <c:pt idx="370">
                        <c:v>0.39</c:v>
                      </c:pt>
                      <c:pt idx="371">
                        <c:v>0.44</c:v>
                      </c:pt>
                      <c:pt idx="372">
                        <c:v>1</c:v>
                      </c:pt>
                      <c:pt idx="373">
                        <c:v>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A98F-4340-8B22-9A3649548D3F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225'!$O$1</c15:sqref>
                        </c15:formulaRef>
                      </c:ext>
                    </c:extLst>
                    <c:strCache>
                      <c:ptCount val="1"/>
                      <c:pt idx="0">
                        <c:v>OI</c:v>
                      </c:pt>
                    </c:strCache>
                  </c:strRef>
                </c:tx>
                <c:spPr>
                  <a:ln w="31750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'OSE Nikkei 225'!$O$2:$O$375</c15:sqref>
                        </c15:formulaRef>
                      </c:ext>
                    </c:extLst>
                    <c:numCache>
                      <c:formatCode>#,##0</c:formatCode>
                      <c:ptCount val="374"/>
                      <c:pt idx="0">
                        <c:v>302361</c:v>
                      </c:pt>
                      <c:pt idx="1">
                        <c:v>331939</c:v>
                      </c:pt>
                      <c:pt idx="2">
                        <c:v>337710</c:v>
                      </c:pt>
                      <c:pt idx="3">
                        <c:v>338342</c:v>
                      </c:pt>
                      <c:pt idx="4">
                        <c:v>338684</c:v>
                      </c:pt>
                      <c:pt idx="5">
                        <c:v>338849</c:v>
                      </c:pt>
                      <c:pt idx="6">
                        <c:v>337821</c:v>
                      </c:pt>
                      <c:pt idx="7">
                        <c:v>340880</c:v>
                      </c:pt>
                      <c:pt idx="8">
                        <c:v>344161</c:v>
                      </c:pt>
                      <c:pt idx="9">
                        <c:v>347308</c:v>
                      </c:pt>
                      <c:pt idx="10">
                        <c:v>350168</c:v>
                      </c:pt>
                      <c:pt idx="11">
                        <c:v>355835</c:v>
                      </c:pt>
                      <c:pt idx="12">
                        <c:v>360297</c:v>
                      </c:pt>
                      <c:pt idx="13">
                        <c:v>359627</c:v>
                      </c:pt>
                      <c:pt idx="14">
                        <c:v>357823</c:v>
                      </c:pt>
                      <c:pt idx="15">
                        <c:v>362170</c:v>
                      </c:pt>
                      <c:pt idx="16">
                        <c:v>363925</c:v>
                      </c:pt>
                      <c:pt idx="17">
                        <c:v>364566</c:v>
                      </c:pt>
                      <c:pt idx="18">
                        <c:v>358615</c:v>
                      </c:pt>
                      <c:pt idx="19">
                        <c:v>359670</c:v>
                      </c:pt>
                      <c:pt idx="20">
                        <c:v>361570</c:v>
                      </c:pt>
                      <c:pt idx="21">
                        <c:v>357619</c:v>
                      </c:pt>
                      <c:pt idx="22">
                        <c:v>360680</c:v>
                      </c:pt>
                      <c:pt idx="23">
                        <c:v>361250</c:v>
                      </c:pt>
                      <c:pt idx="24">
                        <c:v>361250</c:v>
                      </c:pt>
                      <c:pt idx="25">
                        <c:v>361250</c:v>
                      </c:pt>
                      <c:pt idx="26">
                        <c:v>361250</c:v>
                      </c:pt>
                      <c:pt idx="27">
                        <c:v>355923</c:v>
                      </c:pt>
                      <c:pt idx="28">
                        <c:v>358393</c:v>
                      </c:pt>
                      <c:pt idx="29">
                        <c:v>358393</c:v>
                      </c:pt>
                      <c:pt idx="30">
                        <c:v>356998</c:v>
                      </c:pt>
                      <c:pt idx="31">
                        <c:v>359731</c:v>
                      </c:pt>
                      <c:pt idx="32">
                        <c:v>354436</c:v>
                      </c:pt>
                      <c:pt idx="33">
                        <c:v>356243</c:v>
                      </c:pt>
                      <c:pt idx="34">
                        <c:v>353362</c:v>
                      </c:pt>
                      <c:pt idx="35">
                        <c:v>352384</c:v>
                      </c:pt>
                      <c:pt idx="36">
                        <c:v>350569</c:v>
                      </c:pt>
                      <c:pt idx="37">
                        <c:v>350092</c:v>
                      </c:pt>
                      <c:pt idx="38">
                        <c:v>343269</c:v>
                      </c:pt>
                      <c:pt idx="39">
                        <c:v>334009</c:v>
                      </c:pt>
                      <c:pt idx="40">
                        <c:v>336099</c:v>
                      </c:pt>
                      <c:pt idx="41">
                        <c:v>331496</c:v>
                      </c:pt>
                      <c:pt idx="42">
                        <c:v>332281</c:v>
                      </c:pt>
                      <c:pt idx="43">
                        <c:v>336274</c:v>
                      </c:pt>
                      <c:pt idx="44">
                        <c:v>342792</c:v>
                      </c:pt>
                      <c:pt idx="45">
                        <c:v>340427</c:v>
                      </c:pt>
                      <c:pt idx="46">
                        <c:v>337565</c:v>
                      </c:pt>
                      <c:pt idx="47">
                        <c:v>338991</c:v>
                      </c:pt>
                      <c:pt idx="48">
                        <c:v>327786</c:v>
                      </c:pt>
                      <c:pt idx="49">
                        <c:v>318076</c:v>
                      </c:pt>
                      <c:pt idx="50">
                        <c:v>313535</c:v>
                      </c:pt>
                      <c:pt idx="51">
                        <c:v>306702</c:v>
                      </c:pt>
                      <c:pt idx="52">
                        <c:v>310286</c:v>
                      </c:pt>
                      <c:pt idx="53">
                        <c:v>300794</c:v>
                      </c:pt>
                      <c:pt idx="54">
                        <c:v>309215</c:v>
                      </c:pt>
                      <c:pt idx="55">
                        <c:v>325147</c:v>
                      </c:pt>
                      <c:pt idx="56">
                        <c:v>326717</c:v>
                      </c:pt>
                      <c:pt idx="57">
                        <c:v>326717</c:v>
                      </c:pt>
                      <c:pt idx="58">
                        <c:v>316456</c:v>
                      </c:pt>
                      <c:pt idx="59">
                        <c:v>307704</c:v>
                      </c:pt>
                      <c:pt idx="60">
                        <c:v>303801</c:v>
                      </c:pt>
                      <c:pt idx="61">
                        <c:v>359701</c:v>
                      </c:pt>
                      <c:pt idx="62">
                        <c:v>171063</c:v>
                      </c:pt>
                      <c:pt idx="63">
                        <c:v>249515</c:v>
                      </c:pt>
                      <c:pt idx="64">
                        <c:v>240455</c:v>
                      </c:pt>
                      <c:pt idx="65">
                        <c:v>295896</c:v>
                      </c:pt>
                      <c:pt idx="66">
                        <c:v>297793</c:v>
                      </c:pt>
                      <c:pt idx="67">
                        <c:v>296563</c:v>
                      </c:pt>
                      <c:pt idx="68">
                        <c:v>292391</c:v>
                      </c:pt>
                      <c:pt idx="69">
                        <c:v>295671</c:v>
                      </c:pt>
                      <c:pt idx="70">
                        <c:v>295284</c:v>
                      </c:pt>
                      <c:pt idx="71">
                        <c:v>292706</c:v>
                      </c:pt>
                      <c:pt idx="72">
                        <c:v>273354</c:v>
                      </c:pt>
                      <c:pt idx="73">
                        <c:v>265303</c:v>
                      </c:pt>
                      <c:pt idx="74">
                        <c:v>260898</c:v>
                      </c:pt>
                      <c:pt idx="75">
                        <c:v>254536</c:v>
                      </c:pt>
                      <c:pt idx="76">
                        <c:v>254536</c:v>
                      </c:pt>
                      <c:pt idx="77">
                        <c:v>253403</c:v>
                      </c:pt>
                      <c:pt idx="78">
                        <c:v>255695</c:v>
                      </c:pt>
                      <c:pt idx="79">
                        <c:v>256984</c:v>
                      </c:pt>
                      <c:pt idx="80">
                        <c:v>254825</c:v>
                      </c:pt>
                      <c:pt idx="81">
                        <c:v>251549</c:v>
                      </c:pt>
                      <c:pt idx="82">
                        <c:v>249949</c:v>
                      </c:pt>
                      <c:pt idx="83">
                        <c:v>250742</c:v>
                      </c:pt>
                      <c:pt idx="84">
                        <c:v>249100</c:v>
                      </c:pt>
                      <c:pt idx="85">
                        <c:v>249100</c:v>
                      </c:pt>
                      <c:pt idx="86">
                        <c:v>248276</c:v>
                      </c:pt>
                      <c:pt idx="87">
                        <c:v>249150</c:v>
                      </c:pt>
                      <c:pt idx="88">
                        <c:v>249052</c:v>
                      </c:pt>
                      <c:pt idx="89">
                        <c:v>252790</c:v>
                      </c:pt>
                      <c:pt idx="90">
                        <c:v>250375</c:v>
                      </c:pt>
                      <c:pt idx="91">
                        <c:v>252034</c:v>
                      </c:pt>
                      <c:pt idx="92">
                        <c:v>254242</c:v>
                      </c:pt>
                      <c:pt idx="93">
                        <c:v>247228</c:v>
                      </c:pt>
                      <c:pt idx="94">
                        <c:v>247036</c:v>
                      </c:pt>
                      <c:pt idx="95">
                        <c:v>244577</c:v>
                      </c:pt>
                      <c:pt idx="96">
                        <c:v>241597</c:v>
                      </c:pt>
                      <c:pt idx="97">
                        <c:v>242487</c:v>
                      </c:pt>
                      <c:pt idx="98">
                        <c:v>238882</c:v>
                      </c:pt>
                      <c:pt idx="99">
                        <c:v>240033</c:v>
                      </c:pt>
                      <c:pt idx="100">
                        <c:v>235379</c:v>
                      </c:pt>
                      <c:pt idx="101">
                        <c:v>235402</c:v>
                      </c:pt>
                      <c:pt idx="102">
                        <c:v>238874</c:v>
                      </c:pt>
                      <c:pt idx="103">
                        <c:v>242872</c:v>
                      </c:pt>
                      <c:pt idx="104">
                        <c:v>247631</c:v>
                      </c:pt>
                      <c:pt idx="105">
                        <c:v>246288</c:v>
                      </c:pt>
                      <c:pt idx="106">
                        <c:v>246288</c:v>
                      </c:pt>
                      <c:pt idx="107">
                        <c:v>249645</c:v>
                      </c:pt>
                      <c:pt idx="108">
                        <c:v>249556</c:v>
                      </c:pt>
                      <c:pt idx="109">
                        <c:v>247053</c:v>
                      </c:pt>
                      <c:pt idx="110">
                        <c:v>247917</c:v>
                      </c:pt>
                      <c:pt idx="111">
                        <c:v>243544</c:v>
                      </c:pt>
                      <c:pt idx="112">
                        <c:v>243544</c:v>
                      </c:pt>
                      <c:pt idx="113">
                        <c:v>243544</c:v>
                      </c:pt>
                      <c:pt idx="114">
                        <c:v>243544</c:v>
                      </c:pt>
                      <c:pt idx="115">
                        <c:v>243544</c:v>
                      </c:pt>
                      <c:pt idx="116">
                        <c:v>245396</c:v>
                      </c:pt>
                      <c:pt idx="117">
                        <c:v>244729</c:v>
                      </c:pt>
                      <c:pt idx="118">
                        <c:v>245932</c:v>
                      </c:pt>
                      <c:pt idx="119">
                        <c:v>244466</c:v>
                      </c:pt>
                      <c:pt idx="120">
                        <c:v>244491</c:v>
                      </c:pt>
                      <c:pt idx="121">
                        <c:v>245301</c:v>
                      </c:pt>
                      <c:pt idx="122">
                        <c:v>243430</c:v>
                      </c:pt>
                      <c:pt idx="123">
                        <c:v>243699</c:v>
                      </c:pt>
                      <c:pt idx="124">
                        <c:v>248133</c:v>
                      </c:pt>
                      <c:pt idx="125">
                        <c:v>237386</c:v>
                      </c:pt>
                      <c:pt idx="126">
                        <c:v>231785</c:v>
                      </c:pt>
                      <c:pt idx="127">
                        <c:v>139786</c:v>
                      </c:pt>
                      <c:pt idx="128">
                        <c:v>153555</c:v>
                      </c:pt>
                      <c:pt idx="129">
                        <c:v>196180</c:v>
                      </c:pt>
                      <c:pt idx="130">
                        <c:v>247639</c:v>
                      </c:pt>
                      <c:pt idx="131">
                        <c:v>279135</c:v>
                      </c:pt>
                      <c:pt idx="132">
                        <c:v>280364</c:v>
                      </c:pt>
                      <c:pt idx="133">
                        <c:v>285847</c:v>
                      </c:pt>
                      <c:pt idx="134">
                        <c:v>286419</c:v>
                      </c:pt>
                      <c:pt idx="135">
                        <c:v>288100</c:v>
                      </c:pt>
                      <c:pt idx="136">
                        <c:v>287506</c:v>
                      </c:pt>
                      <c:pt idx="137">
                        <c:v>287505</c:v>
                      </c:pt>
                      <c:pt idx="138">
                        <c:v>286926</c:v>
                      </c:pt>
                      <c:pt idx="139">
                        <c:v>288222</c:v>
                      </c:pt>
                      <c:pt idx="140">
                        <c:v>289059</c:v>
                      </c:pt>
                      <c:pt idx="141">
                        <c:v>290677</c:v>
                      </c:pt>
                      <c:pt idx="142">
                        <c:v>292326</c:v>
                      </c:pt>
                      <c:pt idx="143">
                        <c:v>287047</c:v>
                      </c:pt>
                      <c:pt idx="144">
                        <c:v>284194</c:v>
                      </c:pt>
                      <c:pt idx="145">
                        <c:v>294291</c:v>
                      </c:pt>
                      <c:pt idx="146">
                        <c:v>284037</c:v>
                      </c:pt>
                      <c:pt idx="147">
                        <c:v>285224</c:v>
                      </c:pt>
                      <c:pt idx="148">
                        <c:v>283122</c:v>
                      </c:pt>
                      <c:pt idx="149">
                        <c:v>285013</c:v>
                      </c:pt>
                      <c:pt idx="150">
                        <c:v>283747</c:v>
                      </c:pt>
                      <c:pt idx="151">
                        <c:v>283839</c:v>
                      </c:pt>
                      <c:pt idx="152">
                        <c:v>286713</c:v>
                      </c:pt>
                      <c:pt idx="153">
                        <c:v>283838</c:v>
                      </c:pt>
                      <c:pt idx="154">
                        <c:v>279877</c:v>
                      </c:pt>
                      <c:pt idx="155">
                        <c:v>280962</c:v>
                      </c:pt>
                      <c:pt idx="156">
                        <c:v>280962</c:v>
                      </c:pt>
                      <c:pt idx="157">
                        <c:v>279074</c:v>
                      </c:pt>
                      <c:pt idx="158">
                        <c:v>280066</c:v>
                      </c:pt>
                      <c:pt idx="159">
                        <c:v>275537</c:v>
                      </c:pt>
                      <c:pt idx="160">
                        <c:v>277752</c:v>
                      </c:pt>
                      <c:pt idx="161">
                        <c:v>279299</c:v>
                      </c:pt>
                      <c:pt idx="162">
                        <c:v>281915</c:v>
                      </c:pt>
                      <c:pt idx="163">
                        <c:v>280947</c:v>
                      </c:pt>
                      <c:pt idx="164">
                        <c:v>278034</c:v>
                      </c:pt>
                      <c:pt idx="165">
                        <c:v>278034</c:v>
                      </c:pt>
                      <c:pt idx="166">
                        <c:v>279165</c:v>
                      </c:pt>
                      <c:pt idx="167">
                        <c:v>278244</c:v>
                      </c:pt>
                      <c:pt idx="168">
                        <c:v>273893</c:v>
                      </c:pt>
                      <c:pt idx="169">
                        <c:v>263814</c:v>
                      </c:pt>
                      <c:pt idx="170">
                        <c:v>262011</c:v>
                      </c:pt>
                      <c:pt idx="171">
                        <c:v>262011</c:v>
                      </c:pt>
                      <c:pt idx="172">
                        <c:v>260008</c:v>
                      </c:pt>
                      <c:pt idx="173">
                        <c:v>260584</c:v>
                      </c:pt>
                      <c:pt idx="174">
                        <c:v>255959</c:v>
                      </c:pt>
                      <c:pt idx="175">
                        <c:v>258765</c:v>
                      </c:pt>
                      <c:pt idx="176">
                        <c:v>261214</c:v>
                      </c:pt>
                      <c:pt idx="177">
                        <c:v>266881</c:v>
                      </c:pt>
                      <c:pt idx="178">
                        <c:v>270526</c:v>
                      </c:pt>
                      <c:pt idx="179">
                        <c:v>270128</c:v>
                      </c:pt>
                      <c:pt idx="180">
                        <c:v>272453</c:v>
                      </c:pt>
                      <c:pt idx="181">
                        <c:v>269453</c:v>
                      </c:pt>
                      <c:pt idx="182">
                        <c:v>268265</c:v>
                      </c:pt>
                      <c:pt idx="183">
                        <c:v>260409</c:v>
                      </c:pt>
                      <c:pt idx="184">
                        <c:v>262035</c:v>
                      </c:pt>
                      <c:pt idx="185">
                        <c:v>258245</c:v>
                      </c:pt>
                      <c:pt idx="186">
                        <c:v>258245</c:v>
                      </c:pt>
                      <c:pt idx="187">
                        <c:v>256184</c:v>
                      </c:pt>
                      <c:pt idx="188">
                        <c:v>256199</c:v>
                      </c:pt>
                      <c:pt idx="189">
                        <c:v>252896</c:v>
                      </c:pt>
                      <c:pt idx="190">
                        <c:v>247488</c:v>
                      </c:pt>
                      <c:pt idx="191">
                        <c:v>247488</c:v>
                      </c:pt>
                      <c:pt idx="192">
                        <c:v>108989</c:v>
                      </c:pt>
                      <c:pt idx="193">
                        <c:v>120390</c:v>
                      </c:pt>
                      <c:pt idx="194">
                        <c:v>188699</c:v>
                      </c:pt>
                      <c:pt idx="195">
                        <c:v>236671</c:v>
                      </c:pt>
                      <c:pt idx="196">
                        <c:v>253245</c:v>
                      </c:pt>
                      <c:pt idx="197">
                        <c:v>265940</c:v>
                      </c:pt>
                      <c:pt idx="198">
                        <c:v>271319</c:v>
                      </c:pt>
                      <c:pt idx="199">
                        <c:v>268908</c:v>
                      </c:pt>
                      <c:pt idx="200">
                        <c:v>266246</c:v>
                      </c:pt>
                      <c:pt idx="201">
                        <c:v>266160</c:v>
                      </c:pt>
                      <c:pt idx="202">
                        <c:v>265066</c:v>
                      </c:pt>
                      <c:pt idx="203">
                        <c:v>267661</c:v>
                      </c:pt>
                      <c:pt idx="204">
                        <c:v>267930</c:v>
                      </c:pt>
                      <c:pt idx="205">
                        <c:v>268400</c:v>
                      </c:pt>
                      <c:pt idx="206">
                        <c:v>264229</c:v>
                      </c:pt>
                      <c:pt idx="207">
                        <c:v>264367</c:v>
                      </c:pt>
                      <c:pt idx="208">
                        <c:v>263292</c:v>
                      </c:pt>
                      <c:pt idx="209">
                        <c:v>260290</c:v>
                      </c:pt>
                      <c:pt idx="210">
                        <c:v>261462</c:v>
                      </c:pt>
                      <c:pt idx="211">
                        <c:v>260912</c:v>
                      </c:pt>
                      <c:pt idx="212">
                        <c:v>263218</c:v>
                      </c:pt>
                      <c:pt idx="213">
                        <c:v>262901</c:v>
                      </c:pt>
                      <c:pt idx="214">
                        <c:v>259083</c:v>
                      </c:pt>
                      <c:pt idx="215">
                        <c:v>258235</c:v>
                      </c:pt>
                      <c:pt idx="216">
                        <c:v>258235</c:v>
                      </c:pt>
                      <c:pt idx="217">
                        <c:v>260320</c:v>
                      </c:pt>
                      <c:pt idx="218">
                        <c:v>256693</c:v>
                      </c:pt>
                      <c:pt idx="219">
                        <c:v>302257</c:v>
                      </c:pt>
                      <c:pt idx="220">
                        <c:v>255295</c:v>
                      </c:pt>
                      <c:pt idx="221">
                        <c:v>246706</c:v>
                      </c:pt>
                      <c:pt idx="222">
                        <c:v>236832</c:v>
                      </c:pt>
                      <c:pt idx="223">
                        <c:v>233512</c:v>
                      </c:pt>
                      <c:pt idx="224">
                        <c:v>235112</c:v>
                      </c:pt>
                      <c:pt idx="225">
                        <c:v>235014</c:v>
                      </c:pt>
                      <c:pt idx="226">
                        <c:v>232328</c:v>
                      </c:pt>
                      <c:pt idx="227">
                        <c:v>232992</c:v>
                      </c:pt>
                      <c:pt idx="228">
                        <c:v>233007</c:v>
                      </c:pt>
                      <c:pt idx="229">
                        <c:v>232730</c:v>
                      </c:pt>
                      <c:pt idx="230">
                        <c:v>235198</c:v>
                      </c:pt>
                      <c:pt idx="231">
                        <c:v>234106</c:v>
                      </c:pt>
                      <c:pt idx="232">
                        <c:v>232726</c:v>
                      </c:pt>
                      <c:pt idx="233">
                        <c:v>224240</c:v>
                      </c:pt>
                      <c:pt idx="234">
                        <c:v>223620</c:v>
                      </c:pt>
                      <c:pt idx="235">
                        <c:v>221104</c:v>
                      </c:pt>
                      <c:pt idx="236">
                        <c:v>221104</c:v>
                      </c:pt>
                      <c:pt idx="237">
                        <c:v>221542</c:v>
                      </c:pt>
                      <c:pt idx="238">
                        <c:v>221303</c:v>
                      </c:pt>
                      <c:pt idx="239">
                        <c:v>225022</c:v>
                      </c:pt>
                      <c:pt idx="240">
                        <c:v>224834</c:v>
                      </c:pt>
                      <c:pt idx="241">
                        <c:v>224876</c:v>
                      </c:pt>
                      <c:pt idx="242">
                        <c:v>224236</c:v>
                      </c:pt>
                      <c:pt idx="243">
                        <c:v>222303</c:v>
                      </c:pt>
                      <c:pt idx="244">
                        <c:v>222707</c:v>
                      </c:pt>
                      <c:pt idx="245">
                        <c:v>220782</c:v>
                      </c:pt>
                      <c:pt idx="246">
                        <c:v>217275</c:v>
                      </c:pt>
                      <c:pt idx="247">
                        <c:v>215627</c:v>
                      </c:pt>
                      <c:pt idx="248">
                        <c:v>215743</c:v>
                      </c:pt>
                      <c:pt idx="249">
                        <c:v>213869</c:v>
                      </c:pt>
                      <c:pt idx="250">
                        <c:v>213806</c:v>
                      </c:pt>
                      <c:pt idx="251">
                        <c:v>216718</c:v>
                      </c:pt>
                      <c:pt idx="252">
                        <c:v>215586</c:v>
                      </c:pt>
                      <c:pt idx="253">
                        <c:v>217268</c:v>
                      </c:pt>
                      <c:pt idx="254">
                        <c:v>216964</c:v>
                      </c:pt>
                      <c:pt idx="255">
                        <c:v>215163</c:v>
                      </c:pt>
                      <c:pt idx="256">
                        <c:v>214644</c:v>
                      </c:pt>
                      <c:pt idx="257">
                        <c:v>112174</c:v>
                      </c:pt>
                      <c:pt idx="258">
                        <c:v>141692</c:v>
                      </c:pt>
                      <c:pt idx="259">
                        <c:v>187997</c:v>
                      </c:pt>
                      <c:pt idx="260">
                        <c:v>241999</c:v>
                      </c:pt>
                      <c:pt idx="261">
                        <c:v>284213</c:v>
                      </c:pt>
                      <c:pt idx="262">
                        <c:v>291943</c:v>
                      </c:pt>
                      <c:pt idx="263">
                        <c:v>296012</c:v>
                      </c:pt>
                      <c:pt idx="264">
                        <c:v>321515</c:v>
                      </c:pt>
                      <c:pt idx="265">
                        <c:v>295421</c:v>
                      </c:pt>
                      <c:pt idx="266">
                        <c:v>295157</c:v>
                      </c:pt>
                      <c:pt idx="267">
                        <c:v>288273</c:v>
                      </c:pt>
                      <c:pt idx="268">
                        <c:v>285102</c:v>
                      </c:pt>
                      <c:pt idx="269">
                        <c:v>281644</c:v>
                      </c:pt>
                      <c:pt idx="270">
                        <c:v>280740</c:v>
                      </c:pt>
                      <c:pt idx="271">
                        <c:v>281023</c:v>
                      </c:pt>
                      <c:pt idx="272">
                        <c:v>279772</c:v>
                      </c:pt>
                      <c:pt idx="273">
                        <c:v>281176</c:v>
                      </c:pt>
                      <c:pt idx="274">
                        <c:v>281386</c:v>
                      </c:pt>
                      <c:pt idx="275">
                        <c:v>281755</c:v>
                      </c:pt>
                      <c:pt idx="276">
                        <c:v>284781</c:v>
                      </c:pt>
                      <c:pt idx="277">
                        <c:v>290196</c:v>
                      </c:pt>
                      <c:pt idx="278">
                        <c:v>289572</c:v>
                      </c:pt>
                      <c:pt idx="279">
                        <c:v>290251</c:v>
                      </c:pt>
                      <c:pt idx="280">
                        <c:v>286552</c:v>
                      </c:pt>
                      <c:pt idx="281">
                        <c:v>293088</c:v>
                      </c:pt>
                      <c:pt idx="282">
                        <c:v>289695</c:v>
                      </c:pt>
                      <c:pt idx="283">
                        <c:v>294216</c:v>
                      </c:pt>
                      <c:pt idx="284">
                        <c:v>292568</c:v>
                      </c:pt>
                      <c:pt idx="285">
                        <c:v>289233</c:v>
                      </c:pt>
                      <c:pt idx="286">
                        <c:v>289233</c:v>
                      </c:pt>
                      <c:pt idx="287">
                        <c:v>289233</c:v>
                      </c:pt>
                      <c:pt idx="288">
                        <c:v>289233</c:v>
                      </c:pt>
                      <c:pt idx="289">
                        <c:v>289233</c:v>
                      </c:pt>
                      <c:pt idx="290">
                        <c:v>289233</c:v>
                      </c:pt>
                      <c:pt idx="291">
                        <c:v>289233</c:v>
                      </c:pt>
                      <c:pt idx="292">
                        <c:v>286794</c:v>
                      </c:pt>
                      <c:pt idx="293">
                        <c:v>289516</c:v>
                      </c:pt>
                      <c:pt idx="294">
                        <c:v>288352</c:v>
                      </c:pt>
                      <c:pt idx="295">
                        <c:v>286632</c:v>
                      </c:pt>
                      <c:pt idx="296">
                        <c:v>286574</c:v>
                      </c:pt>
                      <c:pt idx="297">
                        <c:v>286233</c:v>
                      </c:pt>
                      <c:pt idx="298">
                        <c:v>284898</c:v>
                      </c:pt>
                      <c:pt idx="299">
                        <c:v>282224</c:v>
                      </c:pt>
                      <c:pt idx="300">
                        <c:v>279546</c:v>
                      </c:pt>
                      <c:pt idx="301">
                        <c:v>280196</c:v>
                      </c:pt>
                      <c:pt idx="302">
                        <c:v>276905</c:v>
                      </c:pt>
                      <c:pt idx="303">
                        <c:v>278246</c:v>
                      </c:pt>
                      <c:pt idx="304">
                        <c:v>276306</c:v>
                      </c:pt>
                      <c:pt idx="305">
                        <c:v>276841</c:v>
                      </c:pt>
                      <c:pt idx="306">
                        <c:v>276741</c:v>
                      </c:pt>
                      <c:pt idx="307">
                        <c:v>275810</c:v>
                      </c:pt>
                      <c:pt idx="308">
                        <c:v>274186</c:v>
                      </c:pt>
                      <c:pt idx="309">
                        <c:v>277292</c:v>
                      </c:pt>
                      <c:pt idx="310">
                        <c:v>275801</c:v>
                      </c:pt>
                      <c:pt idx="311">
                        <c:v>276298</c:v>
                      </c:pt>
                      <c:pt idx="312">
                        <c:v>272374</c:v>
                      </c:pt>
                      <c:pt idx="313">
                        <c:v>273922</c:v>
                      </c:pt>
                      <c:pt idx="314">
                        <c:v>271891</c:v>
                      </c:pt>
                      <c:pt idx="315">
                        <c:v>274183</c:v>
                      </c:pt>
                      <c:pt idx="316">
                        <c:v>271036</c:v>
                      </c:pt>
                      <c:pt idx="317">
                        <c:v>270311</c:v>
                      </c:pt>
                      <c:pt idx="318">
                        <c:v>270311</c:v>
                      </c:pt>
                      <c:pt idx="319">
                        <c:v>269801</c:v>
                      </c:pt>
                      <c:pt idx="320">
                        <c:v>270581</c:v>
                      </c:pt>
                      <c:pt idx="321">
                        <c:v>269442</c:v>
                      </c:pt>
                      <c:pt idx="322">
                        <c:v>268237</c:v>
                      </c:pt>
                      <c:pt idx="323">
                        <c:v>267920</c:v>
                      </c:pt>
                      <c:pt idx="324">
                        <c:v>266827</c:v>
                      </c:pt>
                      <c:pt idx="325">
                        <c:v>263692</c:v>
                      </c:pt>
                      <c:pt idx="326">
                        <c:v>262179</c:v>
                      </c:pt>
                      <c:pt idx="327">
                        <c:v>130994</c:v>
                      </c:pt>
                      <c:pt idx="328">
                        <c:v>146421</c:v>
                      </c:pt>
                      <c:pt idx="329">
                        <c:v>221083</c:v>
                      </c:pt>
                      <c:pt idx="330">
                        <c:v>263427</c:v>
                      </c:pt>
                      <c:pt idx="331">
                        <c:v>281769</c:v>
                      </c:pt>
                      <c:pt idx="332">
                        <c:v>278914</c:v>
                      </c:pt>
                      <c:pt idx="333">
                        <c:v>280387</c:v>
                      </c:pt>
                      <c:pt idx="334">
                        <c:v>283200</c:v>
                      </c:pt>
                      <c:pt idx="335">
                        <c:v>279723</c:v>
                      </c:pt>
                      <c:pt idx="336">
                        <c:v>277197</c:v>
                      </c:pt>
                      <c:pt idx="337">
                        <c:v>276028</c:v>
                      </c:pt>
                      <c:pt idx="338">
                        <c:v>277001</c:v>
                      </c:pt>
                      <c:pt idx="339">
                        <c:v>276655</c:v>
                      </c:pt>
                      <c:pt idx="340">
                        <c:v>277360</c:v>
                      </c:pt>
                      <c:pt idx="341">
                        <c:v>276021</c:v>
                      </c:pt>
                      <c:pt idx="342">
                        <c:v>274114</c:v>
                      </c:pt>
                      <c:pt idx="343">
                        <c:v>274261</c:v>
                      </c:pt>
                      <c:pt idx="344">
                        <c:v>274987</c:v>
                      </c:pt>
                      <c:pt idx="345">
                        <c:v>271143</c:v>
                      </c:pt>
                      <c:pt idx="346">
                        <c:v>271143</c:v>
                      </c:pt>
                      <c:pt idx="347">
                        <c:v>264492</c:v>
                      </c:pt>
                      <c:pt idx="348">
                        <c:v>264396</c:v>
                      </c:pt>
                      <c:pt idx="349">
                        <c:v>264773</c:v>
                      </c:pt>
                      <c:pt idx="350">
                        <c:v>264369</c:v>
                      </c:pt>
                      <c:pt idx="351">
                        <c:v>259901</c:v>
                      </c:pt>
                      <c:pt idx="352">
                        <c:v>259605</c:v>
                      </c:pt>
                      <c:pt idx="353">
                        <c:v>256707</c:v>
                      </c:pt>
                      <c:pt idx="354">
                        <c:v>257683</c:v>
                      </c:pt>
                      <c:pt idx="355">
                        <c:v>256986</c:v>
                      </c:pt>
                      <c:pt idx="356">
                        <c:v>259527</c:v>
                      </c:pt>
                      <c:pt idx="357">
                        <c:v>259091</c:v>
                      </c:pt>
                      <c:pt idx="358">
                        <c:v>260225</c:v>
                      </c:pt>
                      <c:pt idx="359">
                        <c:v>259457</c:v>
                      </c:pt>
                      <c:pt idx="360">
                        <c:v>258152</c:v>
                      </c:pt>
                      <c:pt idx="361">
                        <c:v>254259</c:v>
                      </c:pt>
                      <c:pt idx="362">
                        <c:v>254368</c:v>
                      </c:pt>
                      <c:pt idx="363">
                        <c:v>255987</c:v>
                      </c:pt>
                      <c:pt idx="364">
                        <c:v>262219</c:v>
                      </c:pt>
                      <c:pt idx="365">
                        <c:v>266682</c:v>
                      </c:pt>
                      <c:pt idx="366">
                        <c:v>266682</c:v>
                      </c:pt>
                      <c:pt idx="367">
                        <c:v>266683</c:v>
                      </c:pt>
                      <c:pt idx="368">
                        <c:v>265434</c:v>
                      </c:pt>
                      <c:pt idx="369">
                        <c:v>266887</c:v>
                      </c:pt>
                      <c:pt idx="370">
                        <c:v>273309</c:v>
                      </c:pt>
                      <c:pt idx="371">
                        <c:v>271919</c:v>
                      </c:pt>
                      <c:pt idx="372">
                        <c:v>321816</c:v>
                      </c:pt>
                      <c:pt idx="373">
                        <c:v>321816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A98F-4340-8B22-9A3649548D3F}"/>
                  </c:ext>
                </c:extLst>
              </c15:ser>
            </c15:filteredLineSeries>
          </c:ext>
        </c:extLst>
      </c:lineChart>
      <c:scatterChart>
        <c:scatterStyle val="lineMarker"/>
        <c:varyColors val="0"/>
        <c:ser>
          <c:idx val="5"/>
          <c:order val="5"/>
          <c:tx>
            <c:strRef>
              <c:f>'OSE Nikkei 225'!$L$1</c:f>
              <c:strCache>
                <c:ptCount val="1"/>
                <c:pt idx="0">
                  <c:v>PnL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xVal>
            <c:numRef>
              <c:f>'OSE Nikkei 225'!$A$2:$A$115</c:f>
              <c:numCache>
                <c:formatCode>d\-mmm\-yy</c:formatCode>
                <c:ptCount val="114"/>
                <c:pt idx="0">
                  <c:v>43990</c:v>
                </c:pt>
                <c:pt idx="1">
                  <c:v>43987</c:v>
                </c:pt>
                <c:pt idx="2">
                  <c:v>43986</c:v>
                </c:pt>
                <c:pt idx="3">
                  <c:v>43985</c:v>
                </c:pt>
                <c:pt idx="4">
                  <c:v>43984</c:v>
                </c:pt>
                <c:pt idx="5">
                  <c:v>43983</c:v>
                </c:pt>
                <c:pt idx="6">
                  <c:v>43980</c:v>
                </c:pt>
                <c:pt idx="7">
                  <c:v>43979</c:v>
                </c:pt>
                <c:pt idx="8">
                  <c:v>43978</c:v>
                </c:pt>
                <c:pt idx="9">
                  <c:v>43977</c:v>
                </c:pt>
                <c:pt idx="10">
                  <c:v>43976</c:v>
                </c:pt>
                <c:pt idx="11">
                  <c:v>43973</c:v>
                </c:pt>
                <c:pt idx="12">
                  <c:v>43972</c:v>
                </c:pt>
                <c:pt idx="13">
                  <c:v>43971</c:v>
                </c:pt>
                <c:pt idx="14">
                  <c:v>43970</c:v>
                </c:pt>
                <c:pt idx="15">
                  <c:v>43969</c:v>
                </c:pt>
                <c:pt idx="16">
                  <c:v>43966</c:v>
                </c:pt>
                <c:pt idx="17">
                  <c:v>43965</c:v>
                </c:pt>
                <c:pt idx="18">
                  <c:v>43964</c:v>
                </c:pt>
                <c:pt idx="19">
                  <c:v>43963</c:v>
                </c:pt>
                <c:pt idx="20">
                  <c:v>43962</c:v>
                </c:pt>
                <c:pt idx="21">
                  <c:v>43959</c:v>
                </c:pt>
                <c:pt idx="22">
                  <c:v>43958</c:v>
                </c:pt>
                <c:pt idx="23">
                  <c:v>43957</c:v>
                </c:pt>
                <c:pt idx="24">
                  <c:v>43956</c:v>
                </c:pt>
                <c:pt idx="25">
                  <c:v>43955</c:v>
                </c:pt>
                <c:pt idx="26">
                  <c:v>43952</c:v>
                </c:pt>
                <c:pt idx="27">
                  <c:v>43951</c:v>
                </c:pt>
                <c:pt idx="28">
                  <c:v>43950</c:v>
                </c:pt>
                <c:pt idx="29">
                  <c:v>43949</c:v>
                </c:pt>
                <c:pt idx="30">
                  <c:v>43948</c:v>
                </c:pt>
                <c:pt idx="31">
                  <c:v>43945</c:v>
                </c:pt>
                <c:pt idx="32">
                  <c:v>43944</c:v>
                </c:pt>
                <c:pt idx="33">
                  <c:v>43943</c:v>
                </c:pt>
                <c:pt idx="34">
                  <c:v>43942</c:v>
                </c:pt>
                <c:pt idx="35">
                  <c:v>43941</c:v>
                </c:pt>
                <c:pt idx="36">
                  <c:v>43938</c:v>
                </c:pt>
                <c:pt idx="37">
                  <c:v>43937</c:v>
                </c:pt>
                <c:pt idx="38">
                  <c:v>43936</c:v>
                </c:pt>
                <c:pt idx="39">
                  <c:v>43935</c:v>
                </c:pt>
                <c:pt idx="40">
                  <c:v>43934</c:v>
                </c:pt>
                <c:pt idx="41">
                  <c:v>43931</c:v>
                </c:pt>
                <c:pt idx="42">
                  <c:v>43930</c:v>
                </c:pt>
                <c:pt idx="43">
                  <c:v>43929</c:v>
                </c:pt>
                <c:pt idx="44">
                  <c:v>43928</c:v>
                </c:pt>
                <c:pt idx="45">
                  <c:v>43927</c:v>
                </c:pt>
                <c:pt idx="46">
                  <c:v>43924</c:v>
                </c:pt>
                <c:pt idx="47">
                  <c:v>43923</c:v>
                </c:pt>
                <c:pt idx="48">
                  <c:v>43922</c:v>
                </c:pt>
                <c:pt idx="49">
                  <c:v>43921</c:v>
                </c:pt>
                <c:pt idx="50">
                  <c:v>43920</c:v>
                </c:pt>
                <c:pt idx="51">
                  <c:v>43917</c:v>
                </c:pt>
                <c:pt idx="52">
                  <c:v>43916</c:v>
                </c:pt>
                <c:pt idx="53">
                  <c:v>43915</c:v>
                </c:pt>
                <c:pt idx="54">
                  <c:v>43914</c:v>
                </c:pt>
                <c:pt idx="55">
                  <c:v>43913</c:v>
                </c:pt>
                <c:pt idx="56">
                  <c:v>43910</c:v>
                </c:pt>
                <c:pt idx="57">
                  <c:v>43909</c:v>
                </c:pt>
                <c:pt idx="58">
                  <c:v>43908</c:v>
                </c:pt>
                <c:pt idx="59">
                  <c:v>43907</c:v>
                </c:pt>
                <c:pt idx="60">
                  <c:v>43906</c:v>
                </c:pt>
                <c:pt idx="61">
                  <c:v>43903</c:v>
                </c:pt>
                <c:pt idx="62">
                  <c:v>43902</c:v>
                </c:pt>
                <c:pt idx="63">
                  <c:v>43901</c:v>
                </c:pt>
                <c:pt idx="64">
                  <c:v>43900</c:v>
                </c:pt>
                <c:pt idx="65">
                  <c:v>43899</c:v>
                </c:pt>
                <c:pt idx="66">
                  <c:v>43896</c:v>
                </c:pt>
                <c:pt idx="67">
                  <c:v>43895</c:v>
                </c:pt>
                <c:pt idx="68">
                  <c:v>43894</c:v>
                </c:pt>
                <c:pt idx="69">
                  <c:v>43893</c:v>
                </c:pt>
                <c:pt idx="70">
                  <c:v>43892</c:v>
                </c:pt>
                <c:pt idx="71">
                  <c:v>43889</c:v>
                </c:pt>
                <c:pt idx="72">
                  <c:v>43888</c:v>
                </c:pt>
                <c:pt idx="73">
                  <c:v>43887</c:v>
                </c:pt>
                <c:pt idx="74">
                  <c:v>43886</c:v>
                </c:pt>
                <c:pt idx="75">
                  <c:v>43885</c:v>
                </c:pt>
                <c:pt idx="76">
                  <c:v>43882</c:v>
                </c:pt>
                <c:pt idx="77">
                  <c:v>43881</c:v>
                </c:pt>
                <c:pt idx="78">
                  <c:v>43880</c:v>
                </c:pt>
                <c:pt idx="79">
                  <c:v>43879</c:v>
                </c:pt>
                <c:pt idx="80">
                  <c:v>43878</c:v>
                </c:pt>
                <c:pt idx="81">
                  <c:v>43875</c:v>
                </c:pt>
                <c:pt idx="82">
                  <c:v>43874</c:v>
                </c:pt>
                <c:pt idx="83">
                  <c:v>43873</c:v>
                </c:pt>
                <c:pt idx="84">
                  <c:v>43872</c:v>
                </c:pt>
                <c:pt idx="85">
                  <c:v>43871</c:v>
                </c:pt>
                <c:pt idx="86">
                  <c:v>43868</c:v>
                </c:pt>
                <c:pt idx="87">
                  <c:v>43867</c:v>
                </c:pt>
                <c:pt idx="88">
                  <c:v>43866</c:v>
                </c:pt>
                <c:pt idx="89">
                  <c:v>43865</c:v>
                </c:pt>
                <c:pt idx="90">
                  <c:v>43864</c:v>
                </c:pt>
                <c:pt idx="91">
                  <c:v>43861</c:v>
                </c:pt>
                <c:pt idx="92">
                  <c:v>43860</c:v>
                </c:pt>
                <c:pt idx="93">
                  <c:v>43859</c:v>
                </c:pt>
                <c:pt idx="94">
                  <c:v>43858</c:v>
                </c:pt>
                <c:pt idx="95">
                  <c:v>43857</c:v>
                </c:pt>
                <c:pt idx="96">
                  <c:v>43854</c:v>
                </c:pt>
                <c:pt idx="97">
                  <c:v>43853</c:v>
                </c:pt>
                <c:pt idx="98">
                  <c:v>43852</c:v>
                </c:pt>
                <c:pt idx="99">
                  <c:v>43851</c:v>
                </c:pt>
                <c:pt idx="100">
                  <c:v>43850</c:v>
                </c:pt>
                <c:pt idx="101">
                  <c:v>43847</c:v>
                </c:pt>
                <c:pt idx="102">
                  <c:v>43846</c:v>
                </c:pt>
                <c:pt idx="103">
                  <c:v>43845</c:v>
                </c:pt>
                <c:pt idx="104">
                  <c:v>43844</c:v>
                </c:pt>
                <c:pt idx="105">
                  <c:v>43843</c:v>
                </c:pt>
                <c:pt idx="106">
                  <c:v>43840</c:v>
                </c:pt>
                <c:pt idx="107">
                  <c:v>43839</c:v>
                </c:pt>
                <c:pt idx="108">
                  <c:v>43838</c:v>
                </c:pt>
                <c:pt idx="109">
                  <c:v>43837</c:v>
                </c:pt>
                <c:pt idx="110">
                  <c:v>43836</c:v>
                </c:pt>
                <c:pt idx="111">
                  <c:v>43833</c:v>
                </c:pt>
                <c:pt idx="112">
                  <c:v>43832</c:v>
                </c:pt>
                <c:pt idx="113">
                  <c:v>43831</c:v>
                </c:pt>
              </c:numCache>
            </c:numRef>
          </c:xVal>
          <c:yVal>
            <c:numRef>
              <c:f>'OSE Nikkei 225'!$L$2:$L$375</c:f>
              <c:numCache>
                <c:formatCode>#,##0</c:formatCode>
                <c:ptCount val="374"/>
                <c:pt idx="0">
                  <c:v>320000</c:v>
                </c:pt>
                <c:pt idx="1">
                  <c:v>110000</c:v>
                </c:pt>
                <c:pt idx="2">
                  <c:v>30000</c:v>
                </c:pt>
                <c:pt idx="3">
                  <c:v>360000</c:v>
                </c:pt>
                <c:pt idx="4">
                  <c:v>250000</c:v>
                </c:pt>
                <c:pt idx="5">
                  <c:v>310000</c:v>
                </c:pt>
                <c:pt idx="6">
                  <c:v>-220000</c:v>
                </c:pt>
                <c:pt idx="7">
                  <c:v>540000</c:v>
                </c:pt>
                <c:pt idx="8">
                  <c:v>210000</c:v>
                </c:pt>
                <c:pt idx="9">
                  <c:v>460000</c:v>
                </c:pt>
                <c:pt idx="10">
                  <c:v>460000</c:v>
                </c:pt>
                <c:pt idx="11">
                  <c:v>-260000</c:v>
                </c:pt>
                <c:pt idx="12">
                  <c:v>70000</c:v>
                </c:pt>
                <c:pt idx="13">
                  <c:v>20000</c:v>
                </c:pt>
                <c:pt idx="14">
                  <c:v>320000</c:v>
                </c:pt>
                <c:pt idx="15">
                  <c:v>170000</c:v>
                </c:pt>
                <c:pt idx="16">
                  <c:v>260000</c:v>
                </c:pt>
                <c:pt idx="17">
                  <c:v>-570000</c:v>
                </c:pt>
                <c:pt idx="18">
                  <c:v>60000</c:v>
                </c:pt>
                <c:pt idx="19">
                  <c:v>-200000</c:v>
                </c:pt>
                <c:pt idx="20">
                  <c:v>350000</c:v>
                </c:pt>
                <c:pt idx="21">
                  <c:v>440000</c:v>
                </c:pt>
                <c:pt idx="22">
                  <c:v>70000</c:v>
                </c:pt>
                <c:pt idx="23" formatCode="General">
                  <c:v>0</c:v>
                </c:pt>
                <c:pt idx="24" formatCode="General">
                  <c:v>0</c:v>
                </c:pt>
                <c:pt idx="25" formatCode="General">
                  <c:v>0</c:v>
                </c:pt>
                <c:pt idx="26">
                  <c:v>-430000</c:v>
                </c:pt>
                <c:pt idx="27">
                  <c:v>250000</c:v>
                </c:pt>
                <c:pt idx="28" formatCode="General">
                  <c:v>0</c:v>
                </c:pt>
                <c:pt idx="29">
                  <c:v>90000</c:v>
                </c:pt>
                <c:pt idx="30">
                  <c:v>530000</c:v>
                </c:pt>
                <c:pt idx="31">
                  <c:v>-250000</c:v>
                </c:pt>
                <c:pt idx="32">
                  <c:v>420000</c:v>
                </c:pt>
                <c:pt idx="33">
                  <c:v>-300000</c:v>
                </c:pt>
                <c:pt idx="34">
                  <c:v>-320000</c:v>
                </c:pt>
                <c:pt idx="35">
                  <c:v>-60000</c:v>
                </c:pt>
                <c:pt idx="36">
                  <c:v>460000</c:v>
                </c:pt>
                <c:pt idx="37">
                  <c:v>-340000</c:v>
                </c:pt>
                <c:pt idx="38">
                  <c:v>-30000</c:v>
                </c:pt>
                <c:pt idx="39">
                  <c:v>540000</c:v>
                </c:pt>
                <c:pt idx="40">
                  <c:v>-240000</c:v>
                </c:pt>
                <c:pt idx="41">
                  <c:v>-180000</c:v>
                </c:pt>
                <c:pt idx="42">
                  <c:v>570000</c:v>
                </c:pt>
                <c:pt idx="43">
                  <c:v>-230000</c:v>
                </c:pt>
                <c:pt idx="44">
                  <c:v>580000</c:v>
                </c:pt>
                <c:pt idx="45">
                  <c:v>890000</c:v>
                </c:pt>
                <c:pt idx="46">
                  <c:v>-180000</c:v>
                </c:pt>
                <c:pt idx="47">
                  <c:v>40000</c:v>
                </c:pt>
                <c:pt idx="48">
                  <c:v>-1100000</c:v>
                </c:pt>
                <c:pt idx="49">
                  <c:v>120000</c:v>
                </c:pt>
                <c:pt idx="50">
                  <c:v>-280000</c:v>
                </c:pt>
                <c:pt idx="51">
                  <c:v>720000</c:v>
                </c:pt>
                <c:pt idx="52">
                  <c:v>-880000</c:v>
                </c:pt>
                <c:pt idx="53">
                  <c:v>970000</c:v>
                </c:pt>
                <c:pt idx="54">
                  <c:v>1320000</c:v>
                </c:pt>
                <c:pt idx="55">
                  <c:v>400000</c:v>
                </c:pt>
                <c:pt idx="56" formatCode="General">
                  <c:v>0</c:v>
                </c:pt>
                <c:pt idx="57">
                  <c:v>40000</c:v>
                </c:pt>
                <c:pt idx="58">
                  <c:v>-160000</c:v>
                </c:pt>
                <c:pt idx="59">
                  <c:v>-170000</c:v>
                </c:pt>
                <c:pt idx="60">
                  <c:v>50000</c:v>
                </c:pt>
                <c:pt idx="61">
                  <c:v>-1350000</c:v>
                </c:pt>
                <c:pt idx="62">
                  <c:v>-1010000</c:v>
                </c:pt>
                <c:pt idx="63">
                  <c:v>-440000</c:v>
                </c:pt>
                <c:pt idx="64">
                  <c:v>400000</c:v>
                </c:pt>
                <c:pt idx="65">
                  <c:v>-1300000</c:v>
                </c:pt>
                <c:pt idx="66">
                  <c:v>-660000</c:v>
                </c:pt>
                <c:pt idx="67">
                  <c:v>240000</c:v>
                </c:pt>
                <c:pt idx="68">
                  <c:v>150000</c:v>
                </c:pt>
                <c:pt idx="69">
                  <c:v>-190000</c:v>
                </c:pt>
                <c:pt idx="70">
                  <c:v>90000</c:v>
                </c:pt>
                <c:pt idx="71">
                  <c:v>-770000</c:v>
                </c:pt>
                <c:pt idx="72">
                  <c:v>-480000</c:v>
                </c:pt>
                <c:pt idx="73">
                  <c:v>-340000</c:v>
                </c:pt>
                <c:pt idx="74">
                  <c:v>-620000</c:v>
                </c:pt>
                <c:pt idx="75" formatCode="General">
                  <c:v>0</c:v>
                </c:pt>
                <c:pt idx="76">
                  <c:v>-220000</c:v>
                </c:pt>
                <c:pt idx="77">
                  <c:v>140000</c:v>
                </c:pt>
                <c:pt idx="78">
                  <c:v>170000</c:v>
                </c:pt>
                <c:pt idx="79">
                  <c:v>-340000</c:v>
                </c:pt>
                <c:pt idx="80">
                  <c:v>-90000</c:v>
                </c:pt>
                <c:pt idx="81">
                  <c:v>-160000</c:v>
                </c:pt>
                <c:pt idx="82">
                  <c:v>-80000</c:v>
                </c:pt>
                <c:pt idx="83">
                  <c:v>230000</c:v>
                </c:pt>
                <c:pt idx="84" formatCode="General">
                  <c:v>0</c:v>
                </c:pt>
                <c:pt idx="85">
                  <c:v>-190000</c:v>
                </c:pt>
                <c:pt idx="86">
                  <c:v>-120000</c:v>
                </c:pt>
                <c:pt idx="87">
                  <c:v>590000</c:v>
                </c:pt>
                <c:pt idx="88">
                  <c:v>270000</c:v>
                </c:pt>
                <c:pt idx="89">
                  <c:v>200000</c:v>
                </c:pt>
                <c:pt idx="90">
                  <c:v>-240000</c:v>
                </c:pt>
                <c:pt idx="91">
                  <c:v>160000</c:v>
                </c:pt>
                <c:pt idx="92">
                  <c:v>-390000</c:v>
                </c:pt>
                <c:pt idx="93">
                  <c:v>200000</c:v>
                </c:pt>
                <c:pt idx="94">
                  <c:v>-150000</c:v>
                </c:pt>
                <c:pt idx="95">
                  <c:v>-490000</c:v>
                </c:pt>
                <c:pt idx="96">
                  <c:v>50000</c:v>
                </c:pt>
                <c:pt idx="97">
                  <c:v>-270000</c:v>
                </c:pt>
                <c:pt idx="98">
                  <c:v>160000</c:v>
                </c:pt>
                <c:pt idx="99">
                  <c:v>-220000</c:v>
                </c:pt>
                <c:pt idx="100">
                  <c:v>50000</c:v>
                </c:pt>
                <c:pt idx="101">
                  <c:v>90000</c:v>
                </c:pt>
                <c:pt idx="102">
                  <c:v>30000</c:v>
                </c:pt>
                <c:pt idx="103">
                  <c:v>-90000</c:v>
                </c:pt>
                <c:pt idx="104">
                  <c:v>200000</c:v>
                </c:pt>
                <c:pt idx="105" formatCode="General">
                  <c:v>0</c:v>
                </c:pt>
                <c:pt idx="106">
                  <c:v>100000</c:v>
                </c:pt>
                <c:pt idx="107">
                  <c:v>550000</c:v>
                </c:pt>
                <c:pt idx="108">
                  <c:v>-330000</c:v>
                </c:pt>
                <c:pt idx="109">
                  <c:v>380000</c:v>
                </c:pt>
                <c:pt idx="110">
                  <c:v>-540000</c:v>
                </c:pt>
                <c:pt idx="111" formatCode="General">
                  <c:v>0</c:v>
                </c:pt>
                <c:pt idx="112" formatCode="General">
                  <c:v>0</c:v>
                </c:pt>
                <c:pt idx="113" formatCode="General">
                  <c:v>0</c:v>
                </c:pt>
                <c:pt idx="114" formatCode="General">
                  <c:v>0</c:v>
                </c:pt>
                <c:pt idx="115">
                  <c:v>-200000</c:v>
                </c:pt>
                <c:pt idx="116">
                  <c:v>10000</c:v>
                </c:pt>
                <c:pt idx="117">
                  <c:v>120000</c:v>
                </c:pt>
                <c:pt idx="118">
                  <c:v>-50000</c:v>
                </c:pt>
                <c:pt idx="119">
                  <c:v>10000</c:v>
                </c:pt>
                <c:pt idx="120">
                  <c:v>30000</c:v>
                </c:pt>
                <c:pt idx="121">
                  <c:v>-110000</c:v>
                </c:pt>
                <c:pt idx="122">
                  <c:v>20000</c:v>
                </c:pt>
                <c:pt idx="123">
                  <c:v>-200000</c:v>
                </c:pt>
                <c:pt idx="124">
                  <c:v>70000</c:v>
                </c:pt>
                <c:pt idx="125">
                  <c:v>-20000</c:v>
                </c:pt>
                <c:pt idx="126">
                  <c:v>560000</c:v>
                </c:pt>
                <c:pt idx="127">
                  <c:v>100000</c:v>
                </c:pt>
                <c:pt idx="128">
                  <c:v>-80000</c:v>
                </c:pt>
                <c:pt idx="129">
                  <c:v>10000</c:v>
                </c:pt>
                <c:pt idx="130">
                  <c:v>20000</c:v>
                </c:pt>
                <c:pt idx="131">
                  <c:v>110000</c:v>
                </c:pt>
                <c:pt idx="132">
                  <c:v>210000</c:v>
                </c:pt>
                <c:pt idx="133">
                  <c:v>-230000</c:v>
                </c:pt>
                <c:pt idx="134">
                  <c:v>-230000</c:v>
                </c:pt>
                <c:pt idx="135">
                  <c:v>270000</c:v>
                </c:pt>
                <c:pt idx="136">
                  <c:v>-120000</c:v>
                </c:pt>
                <c:pt idx="137">
                  <c:v>-70000</c:v>
                </c:pt>
                <c:pt idx="138">
                  <c:v>100000</c:v>
                </c:pt>
                <c:pt idx="139">
                  <c:v>50000</c:v>
                </c:pt>
                <c:pt idx="140">
                  <c:v>200000</c:v>
                </c:pt>
                <c:pt idx="141">
                  <c:v>80000</c:v>
                </c:pt>
                <c:pt idx="142">
                  <c:v>-90000</c:v>
                </c:pt>
                <c:pt idx="143">
                  <c:v>-150000</c:v>
                </c:pt>
                <c:pt idx="144">
                  <c:v>-110000</c:v>
                </c:pt>
                <c:pt idx="145">
                  <c:v>60000</c:v>
                </c:pt>
                <c:pt idx="146">
                  <c:v>220000</c:v>
                </c:pt>
                <c:pt idx="147">
                  <c:v>-180000</c:v>
                </c:pt>
                <c:pt idx="148">
                  <c:v>-250000</c:v>
                </c:pt>
                <c:pt idx="149">
                  <c:v>250000</c:v>
                </c:pt>
                <c:pt idx="150">
                  <c:v>-80000</c:v>
                </c:pt>
                <c:pt idx="151">
                  <c:v>20000</c:v>
                </c:pt>
                <c:pt idx="152">
                  <c:v>60000</c:v>
                </c:pt>
                <c:pt idx="153">
                  <c:v>-20000</c:v>
                </c:pt>
                <c:pt idx="154">
                  <c:v>470000</c:v>
                </c:pt>
                <c:pt idx="155" formatCode="General">
                  <c:v>0</c:v>
                </c:pt>
                <c:pt idx="156">
                  <c:v>-100000</c:v>
                </c:pt>
                <c:pt idx="157">
                  <c:v>110000</c:v>
                </c:pt>
                <c:pt idx="158">
                  <c:v>-130000</c:v>
                </c:pt>
                <c:pt idx="159">
                  <c:v>120000</c:v>
                </c:pt>
                <c:pt idx="160">
                  <c:v>80000</c:v>
                </c:pt>
                <c:pt idx="161">
                  <c:v>-10000</c:v>
                </c:pt>
                <c:pt idx="162">
                  <c:v>130000</c:v>
                </c:pt>
                <c:pt idx="163">
                  <c:v>80000</c:v>
                </c:pt>
                <c:pt idx="164" formatCode="General">
                  <c:v>0</c:v>
                </c:pt>
                <c:pt idx="165">
                  <c:v>110000</c:v>
                </c:pt>
                <c:pt idx="166" formatCode="General">
                  <c:v>0</c:v>
                </c:pt>
                <c:pt idx="167">
                  <c:v>-30000</c:v>
                </c:pt>
                <c:pt idx="168">
                  <c:v>290000</c:v>
                </c:pt>
                <c:pt idx="169">
                  <c:v>400000</c:v>
                </c:pt>
                <c:pt idx="170" formatCode="General">
                  <c:v>0</c:v>
                </c:pt>
                <c:pt idx="171">
                  <c:v>280000</c:v>
                </c:pt>
                <c:pt idx="172">
                  <c:v>80000</c:v>
                </c:pt>
                <c:pt idx="173">
                  <c:v>-180000</c:v>
                </c:pt>
                <c:pt idx="174">
                  <c:v>240000</c:v>
                </c:pt>
                <c:pt idx="175">
                  <c:v>60000</c:v>
                </c:pt>
                <c:pt idx="176">
                  <c:v>50000</c:v>
                </c:pt>
                <c:pt idx="177">
                  <c:v>-440000</c:v>
                </c:pt>
                <c:pt idx="178">
                  <c:v>-260000</c:v>
                </c:pt>
                <c:pt idx="179">
                  <c:v>210000</c:v>
                </c:pt>
                <c:pt idx="180">
                  <c:v>-50000</c:v>
                </c:pt>
                <c:pt idx="181">
                  <c:v>-50000</c:v>
                </c:pt>
                <c:pt idx="182">
                  <c:v>60000</c:v>
                </c:pt>
                <c:pt idx="183">
                  <c:v>-140000</c:v>
                </c:pt>
                <c:pt idx="184">
                  <c:v>30000</c:v>
                </c:pt>
                <c:pt idx="185" formatCode="General">
                  <c:v>0</c:v>
                </c:pt>
                <c:pt idx="186">
                  <c:v>40000</c:v>
                </c:pt>
                <c:pt idx="187">
                  <c:v>70000</c:v>
                </c:pt>
                <c:pt idx="188">
                  <c:v>-10000</c:v>
                </c:pt>
                <c:pt idx="189">
                  <c:v>10000</c:v>
                </c:pt>
                <c:pt idx="190" formatCode="General">
                  <c:v>0</c:v>
                </c:pt>
                <c:pt idx="191">
                  <c:v>170000</c:v>
                </c:pt>
                <c:pt idx="192">
                  <c:v>260000</c:v>
                </c:pt>
                <c:pt idx="193">
                  <c:v>210000</c:v>
                </c:pt>
                <c:pt idx="194">
                  <c:v>20000</c:v>
                </c:pt>
                <c:pt idx="195">
                  <c:v>130000</c:v>
                </c:pt>
                <c:pt idx="196">
                  <c:v>130000</c:v>
                </c:pt>
                <c:pt idx="197">
                  <c:v>370000</c:v>
                </c:pt>
                <c:pt idx="198">
                  <c:v>40000</c:v>
                </c:pt>
                <c:pt idx="199">
                  <c:v>70000</c:v>
                </c:pt>
                <c:pt idx="200">
                  <c:v>-100000</c:v>
                </c:pt>
                <c:pt idx="201">
                  <c:v>230000</c:v>
                </c:pt>
                <c:pt idx="202">
                  <c:v>-20000</c:v>
                </c:pt>
                <c:pt idx="203">
                  <c:v>60000</c:v>
                </c:pt>
                <c:pt idx="204">
                  <c:v>120000</c:v>
                </c:pt>
                <c:pt idx="205">
                  <c:v>-420000</c:v>
                </c:pt>
                <c:pt idx="206">
                  <c:v>100000</c:v>
                </c:pt>
                <c:pt idx="207">
                  <c:v>50000</c:v>
                </c:pt>
                <c:pt idx="208">
                  <c:v>-90000</c:v>
                </c:pt>
                <c:pt idx="209">
                  <c:v>80000</c:v>
                </c:pt>
                <c:pt idx="210">
                  <c:v>190000</c:v>
                </c:pt>
                <c:pt idx="211">
                  <c:v>10000</c:v>
                </c:pt>
                <c:pt idx="212">
                  <c:v>-200000</c:v>
                </c:pt>
                <c:pt idx="213">
                  <c:v>230000</c:v>
                </c:pt>
                <c:pt idx="214">
                  <c:v>-300000</c:v>
                </c:pt>
                <c:pt idx="215" formatCode="General">
                  <c:v>0</c:v>
                </c:pt>
                <c:pt idx="216">
                  <c:v>90000</c:v>
                </c:pt>
                <c:pt idx="217">
                  <c:v>90000</c:v>
                </c:pt>
                <c:pt idx="218">
                  <c:v>-60000</c:v>
                </c:pt>
                <c:pt idx="219">
                  <c:v>-60000</c:v>
                </c:pt>
                <c:pt idx="220">
                  <c:v>-420000</c:v>
                </c:pt>
                <c:pt idx="221">
                  <c:v>-490000</c:v>
                </c:pt>
                <c:pt idx="222">
                  <c:v>-50000</c:v>
                </c:pt>
                <c:pt idx="223">
                  <c:v>-110000</c:v>
                </c:pt>
                <c:pt idx="224">
                  <c:v>90000</c:v>
                </c:pt>
                <c:pt idx="225">
                  <c:v>-30000</c:v>
                </c:pt>
                <c:pt idx="226">
                  <c:v>-150000</c:v>
                </c:pt>
                <c:pt idx="227">
                  <c:v>80000</c:v>
                </c:pt>
                <c:pt idx="228">
                  <c:v>70000</c:v>
                </c:pt>
                <c:pt idx="229">
                  <c:v>240000</c:v>
                </c:pt>
                <c:pt idx="230">
                  <c:v>-20000</c:v>
                </c:pt>
                <c:pt idx="231">
                  <c:v>370000</c:v>
                </c:pt>
                <c:pt idx="232">
                  <c:v>-410000</c:v>
                </c:pt>
                <c:pt idx="233">
                  <c:v>-80000</c:v>
                </c:pt>
                <c:pt idx="234">
                  <c:v>-130000</c:v>
                </c:pt>
                <c:pt idx="235" formatCode="General">
                  <c:v>0</c:v>
                </c:pt>
                <c:pt idx="236">
                  <c:v>30000</c:v>
                </c:pt>
                <c:pt idx="237">
                  <c:v>100000</c:v>
                </c:pt>
                <c:pt idx="238">
                  <c:v>-10000</c:v>
                </c:pt>
                <c:pt idx="239">
                  <c:v>-20000</c:v>
                </c:pt>
                <c:pt idx="240">
                  <c:v>-170000</c:v>
                </c:pt>
                <c:pt idx="241">
                  <c:v>30000</c:v>
                </c:pt>
                <c:pt idx="242">
                  <c:v>80000</c:v>
                </c:pt>
                <c:pt idx="243">
                  <c:v>-130000</c:v>
                </c:pt>
                <c:pt idx="244">
                  <c:v>-50000</c:v>
                </c:pt>
                <c:pt idx="245">
                  <c:v>510000</c:v>
                </c:pt>
                <c:pt idx="246" formatCode="General">
                  <c:v>0</c:v>
                </c:pt>
                <c:pt idx="247">
                  <c:v>210000</c:v>
                </c:pt>
                <c:pt idx="248">
                  <c:v>-30000</c:v>
                </c:pt>
                <c:pt idx="249">
                  <c:v>-150000</c:v>
                </c:pt>
                <c:pt idx="250">
                  <c:v>40000</c:v>
                </c:pt>
                <c:pt idx="251">
                  <c:v>-210000</c:v>
                </c:pt>
                <c:pt idx="252">
                  <c:v>130000</c:v>
                </c:pt>
                <c:pt idx="253">
                  <c:v>360000</c:v>
                </c:pt>
                <c:pt idx="254">
                  <c:v>-160000</c:v>
                </c:pt>
                <c:pt idx="255">
                  <c:v>40000</c:v>
                </c:pt>
                <c:pt idx="256">
                  <c:v>90000</c:v>
                </c:pt>
                <c:pt idx="257">
                  <c:v>-100000</c:v>
                </c:pt>
                <c:pt idx="258">
                  <c:v>-90000</c:v>
                </c:pt>
                <c:pt idx="259">
                  <c:v>60000</c:v>
                </c:pt>
                <c:pt idx="260">
                  <c:v>230000</c:v>
                </c:pt>
                <c:pt idx="261">
                  <c:v>180000</c:v>
                </c:pt>
                <c:pt idx="262">
                  <c:v>10000</c:v>
                </c:pt>
                <c:pt idx="263">
                  <c:v>370000</c:v>
                </c:pt>
                <c:pt idx="264" formatCode="General">
                  <c:v>0</c:v>
                </c:pt>
                <c:pt idx="265">
                  <c:v>-180000</c:v>
                </c:pt>
                <c:pt idx="266">
                  <c:v>-390000</c:v>
                </c:pt>
                <c:pt idx="267">
                  <c:v>-20000</c:v>
                </c:pt>
                <c:pt idx="268">
                  <c:v>-280000</c:v>
                </c:pt>
                <c:pt idx="269">
                  <c:v>30000</c:v>
                </c:pt>
                <c:pt idx="270">
                  <c:v>100000</c:v>
                </c:pt>
                <c:pt idx="271" formatCode="General">
                  <c:v>0</c:v>
                </c:pt>
                <c:pt idx="272">
                  <c:v>-180000</c:v>
                </c:pt>
                <c:pt idx="273">
                  <c:v>30000</c:v>
                </c:pt>
                <c:pt idx="274">
                  <c:v>-60000</c:v>
                </c:pt>
                <c:pt idx="275">
                  <c:v>40000</c:v>
                </c:pt>
                <c:pt idx="276">
                  <c:v>220000</c:v>
                </c:pt>
                <c:pt idx="277">
                  <c:v>-110000</c:v>
                </c:pt>
                <c:pt idx="278">
                  <c:v>130000</c:v>
                </c:pt>
                <c:pt idx="279">
                  <c:v>-140000</c:v>
                </c:pt>
                <c:pt idx="280">
                  <c:v>-140000</c:v>
                </c:pt>
                <c:pt idx="281">
                  <c:v>-70000</c:v>
                </c:pt>
                <c:pt idx="282">
                  <c:v>-200000</c:v>
                </c:pt>
                <c:pt idx="283">
                  <c:v>-360000</c:v>
                </c:pt>
                <c:pt idx="284">
                  <c:v>-310000</c:v>
                </c:pt>
                <c:pt idx="285" formatCode="General">
                  <c:v>0</c:v>
                </c:pt>
                <c:pt idx="286" formatCode="General">
                  <c:v>0</c:v>
                </c:pt>
                <c:pt idx="287" formatCode="General">
                  <c:v>0</c:v>
                </c:pt>
                <c:pt idx="288" formatCode="General">
                  <c:v>0</c:v>
                </c:pt>
                <c:pt idx="289" formatCode="General">
                  <c:v>0</c:v>
                </c:pt>
                <c:pt idx="290" formatCode="General">
                  <c:v>0</c:v>
                </c:pt>
                <c:pt idx="291">
                  <c:v>-100000</c:v>
                </c:pt>
                <c:pt idx="292">
                  <c:v>180000</c:v>
                </c:pt>
                <c:pt idx="293">
                  <c:v>-70000</c:v>
                </c:pt>
                <c:pt idx="294" formatCode="General">
                  <c:v>0</c:v>
                </c:pt>
                <c:pt idx="295">
                  <c:v>40000</c:v>
                </c:pt>
                <c:pt idx="296">
                  <c:v>90000</c:v>
                </c:pt>
                <c:pt idx="297">
                  <c:v>-160000</c:v>
                </c:pt>
                <c:pt idx="298">
                  <c:v>50000</c:v>
                </c:pt>
                <c:pt idx="299">
                  <c:v>40000</c:v>
                </c:pt>
                <c:pt idx="300">
                  <c:v>320000</c:v>
                </c:pt>
                <c:pt idx="301">
                  <c:v>190000</c:v>
                </c:pt>
                <c:pt idx="302">
                  <c:v>-30000</c:v>
                </c:pt>
                <c:pt idx="303">
                  <c:v>-40000</c:v>
                </c:pt>
                <c:pt idx="304">
                  <c:v>-30000</c:v>
                </c:pt>
                <c:pt idx="305">
                  <c:v>-20000</c:v>
                </c:pt>
                <c:pt idx="306">
                  <c:v>90000</c:v>
                </c:pt>
                <c:pt idx="307">
                  <c:v>-20000</c:v>
                </c:pt>
                <c:pt idx="308">
                  <c:v>250000</c:v>
                </c:pt>
                <c:pt idx="309">
                  <c:v>20000</c:v>
                </c:pt>
                <c:pt idx="310">
                  <c:v>240000</c:v>
                </c:pt>
                <c:pt idx="311">
                  <c:v>150000</c:v>
                </c:pt>
                <c:pt idx="312">
                  <c:v>-320000</c:v>
                </c:pt>
                <c:pt idx="313">
                  <c:v>230000</c:v>
                </c:pt>
                <c:pt idx="314">
                  <c:v>410000</c:v>
                </c:pt>
                <c:pt idx="315">
                  <c:v>-600000</c:v>
                </c:pt>
                <c:pt idx="316">
                  <c:v>-90000</c:v>
                </c:pt>
                <c:pt idx="317" formatCode="General">
                  <c:v>0</c:v>
                </c:pt>
                <c:pt idx="318">
                  <c:v>60000</c:v>
                </c:pt>
                <c:pt idx="319">
                  <c:v>-40000</c:v>
                </c:pt>
                <c:pt idx="320">
                  <c:v>170000</c:v>
                </c:pt>
                <c:pt idx="321">
                  <c:v>120000</c:v>
                </c:pt>
                <c:pt idx="322">
                  <c:v>70000</c:v>
                </c:pt>
                <c:pt idx="323">
                  <c:v>-280000</c:v>
                </c:pt>
                <c:pt idx="324">
                  <c:v>400000</c:v>
                </c:pt>
                <c:pt idx="325">
                  <c:v>160000</c:v>
                </c:pt>
                <c:pt idx="326">
                  <c:v>-460000</c:v>
                </c:pt>
                <c:pt idx="327">
                  <c:v>-170000</c:v>
                </c:pt>
                <c:pt idx="328">
                  <c:v>-160000</c:v>
                </c:pt>
                <c:pt idx="329">
                  <c:v>-70000</c:v>
                </c:pt>
                <c:pt idx="330">
                  <c:v>200000</c:v>
                </c:pt>
                <c:pt idx="331">
                  <c:v>230000</c:v>
                </c:pt>
                <c:pt idx="332">
                  <c:v>-170000</c:v>
                </c:pt>
                <c:pt idx="333">
                  <c:v>80000</c:v>
                </c:pt>
                <c:pt idx="334">
                  <c:v>-70000</c:v>
                </c:pt>
                <c:pt idx="335">
                  <c:v>150000</c:v>
                </c:pt>
                <c:pt idx="336">
                  <c:v>-40000</c:v>
                </c:pt>
                <c:pt idx="337">
                  <c:v>20000</c:v>
                </c:pt>
                <c:pt idx="338">
                  <c:v>120000</c:v>
                </c:pt>
                <c:pt idx="339" formatCode="General">
                  <c:v>0</c:v>
                </c:pt>
                <c:pt idx="340">
                  <c:v>400000</c:v>
                </c:pt>
                <c:pt idx="341">
                  <c:v>-290000</c:v>
                </c:pt>
                <c:pt idx="342">
                  <c:v>30000</c:v>
                </c:pt>
                <c:pt idx="343">
                  <c:v>280000</c:v>
                </c:pt>
                <c:pt idx="344">
                  <c:v>590000</c:v>
                </c:pt>
                <c:pt idx="345" formatCode="General">
                  <c:v>0</c:v>
                </c:pt>
                <c:pt idx="346">
                  <c:v>-430000</c:v>
                </c:pt>
                <c:pt idx="347">
                  <c:v>-150000</c:v>
                </c:pt>
                <c:pt idx="348">
                  <c:v>40000</c:v>
                </c:pt>
                <c:pt idx="349">
                  <c:v>-20000</c:v>
                </c:pt>
                <c:pt idx="350">
                  <c:v>130000</c:v>
                </c:pt>
                <c:pt idx="351">
                  <c:v>-30000</c:v>
                </c:pt>
                <c:pt idx="352">
                  <c:v>140000</c:v>
                </c:pt>
                <c:pt idx="353">
                  <c:v>-20000</c:v>
                </c:pt>
                <c:pt idx="354">
                  <c:v>-10000</c:v>
                </c:pt>
                <c:pt idx="355">
                  <c:v>-140000</c:v>
                </c:pt>
                <c:pt idx="356">
                  <c:v>220000</c:v>
                </c:pt>
                <c:pt idx="357" formatCode="General">
                  <c:v>0</c:v>
                </c:pt>
                <c:pt idx="358" formatCode="General">
                  <c:v>0</c:v>
                </c:pt>
                <c:pt idx="359">
                  <c:v>-160000</c:v>
                </c:pt>
                <c:pt idx="360">
                  <c:v>90000</c:v>
                </c:pt>
                <c:pt idx="361">
                  <c:v>280000</c:v>
                </c:pt>
                <c:pt idx="362">
                  <c:v>-80000</c:v>
                </c:pt>
                <c:pt idx="363">
                  <c:v>-80000</c:v>
                </c:pt>
                <c:pt idx="364">
                  <c:v>190000</c:v>
                </c:pt>
                <c:pt idx="365" formatCode="General">
                  <c:v>0</c:v>
                </c:pt>
                <c:pt idx="366">
                  <c:v>210000</c:v>
                </c:pt>
                <c:pt idx="367">
                  <c:v>-310000</c:v>
                </c:pt>
                <c:pt idx="368">
                  <c:v>200000</c:v>
                </c:pt>
                <c:pt idx="369">
                  <c:v>150000</c:v>
                </c:pt>
                <c:pt idx="370">
                  <c:v>590000</c:v>
                </c:pt>
                <c:pt idx="371">
                  <c:v>-520000</c:v>
                </c:pt>
                <c:pt idx="372" formatCode="General">
                  <c:v>0</c:v>
                </c:pt>
                <c:pt idx="373" formatCode="General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98F-4340-8B22-9A3649548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586656"/>
        <c:axId val="153592928"/>
      </c:scatterChart>
      <c:dateAx>
        <c:axId val="153586656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92928"/>
        <c:crosses val="autoZero"/>
        <c:auto val="1"/>
        <c:lblOffset val="100"/>
        <c:baseTimeUnit val="days"/>
      </c:dateAx>
      <c:valAx>
        <c:axId val="15359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¥-411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8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en-US" sz="1600" dirty="0">
                <a:solidFill>
                  <a:schemeClr val="tx2"/>
                </a:solidFill>
              </a:rPr>
              <a:t>Initial</a:t>
            </a:r>
            <a:r>
              <a:rPr lang="en-US" sz="1600" baseline="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Margin vs </a:t>
            </a:r>
            <a:r>
              <a:rPr lang="en-US" sz="1600" dirty="0" err="1">
                <a:solidFill>
                  <a:schemeClr val="tx2"/>
                </a:solidFill>
              </a:rPr>
              <a:t>PnL</a:t>
            </a:r>
            <a:endParaRPr lang="en-US" sz="1600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782740040145201E-2"/>
          <c:y val="0.10442024439870323"/>
          <c:w val="0.87307695233747951"/>
          <c:h val="0.76218975384744503"/>
        </c:manualLayout>
      </c:layout>
      <c:scatterChart>
        <c:scatterStyle val="lineMarker"/>
        <c:varyColors val="0"/>
        <c:ser>
          <c:idx val="0"/>
          <c:order val="0"/>
          <c:tx>
            <c:strRef>
              <c:f>'CME 10Y IRS'!$W$3</c:f>
              <c:strCache>
                <c:ptCount val="1"/>
                <c:pt idx="0">
                  <c:v>PnL (of payer)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'CME 10Y IRS'!$V$4:$V$208</c:f>
              <c:numCache>
                <c:formatCode>d\-mmm\-yy</c:formatCode>
                <c:ptCount val="205"/>
                <c:pt idx="0">
                  <c:v>43882</c:v>
                </c:pt>
                <c:pt idx="1">
                  <c:v>43885</c:v>
                </c:pt>
                <c:pt idx="2">
                  <c:v>43886</c:v>
                </c:pt>
                <c:pt idx="3">
                  <c:v>43887</c:v>
                </c:pt>
                <c:pt idx="4">
                  <c:v>43888</c:v>
                </c:pt>
                <c:pt idx="5">
                  <c:v>43889</c:v>
                </c:pt>
                <c:pt idx="6">
                  <c:v>43892</c:v>
                </c:pt>
                <c:pt idx="7">
                  <c:v>43893</c:v>
                </c:pt>
                <c:pt idx="8">
                  <c:v>43894</c:v>
                </c:pt>
                <c:pt idx="9">
                  <c:v>43895</c:v>
                </c:pt>
                <c:pt idx="10">
                  <c:v>43896</c:v>
                </c:pt>
                <c:pt idx="11">
                  <c:v>43899</c:v>
                </c:pt>
                <c:pt idx="12">
                  <c:v>43900</c:v>
                </c:pt>
                <c:pt idx="13">
                  <c:v>43901</c:v>
                </c:pt>
                <c:pt idx="14">
                  <c:v>43902</c:v>
                </c:pt>
                <c:pt idx="15">
                  <c:v>43903</c:v>
                </c:pt>
                <c:pt idx="16">
                  <c:v>43906</c:v>
                </c:pt>
                <c:pt idx="17">
                  <c:v>43907</c:v>
                </c:pt>
                <c:pt idx="18">
                  <c:v>43908</c:v>
                </c:pt>
                <c:pt idx="19">
                  <c:v>43909</c:v>
                </c:pt>
                <c:pt idx="20">
                  <c:v>43910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43920</c:v>
                </c:pt>
                <c:pt idx="27">
                  <c:v>43921</c:v>
                </c:pt>
                <c:pt idx="28">
                  <c:v>43922</c:v>
                </c:pt>
                <c:pt idx="29">
                  <c:v>43923</c:v>
                </c:pt>
                <c:pt idx="30">
                  <c:v>43924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43934</c:v>
                </c:pt>
                <c:pt idx="36">
                  <c:v>43935</c:v>
                </c:pt>
                <c:pt idx="37">
                  <c:v>43936</c:v>
                </c:pt>
                <c:pt idx="38">
                  <c:v>43937</c:v>
                </c:pt>
                <c:pt idx="39">
                  <c:v>43938</c:v>
                </c:pt>
                <c:pt idx="40">
                  <c:v>43941</c:v>
                </c:pt>
                <c:pt idx="41">
                  <c:v>43942</c:v>
                </c:pt>
                <c:pt idx="42">
                  <c:v>43943</c:v>
                </c:pt>
                <c:pt idx="43">
                  <c:v>43944</c:v>
                </c:pt>
                <c:pt idx="44">
                  <c:v>43945</c:v>
                </c:pt>
                <c:pt idx="45">
                  <c:v>43948</c:v>
                </c:pt>
                <c:pt idx="46">
                  <c:v>43949</c:v>
                </c:pt>
                <c:pt idx="47">
                  <c:v>43950</c:v>
                </c:pt>
                <c:pt idx="48">
                  <c:v>43951</c:v>
                </c:pt>
                <c:pt idx="49">
                  <c:v>43952</c:v>
                </c:pt>
                <c:pt idx="50">
                  <c:v>43955</c:v>
                </c:pt>
                <c:pt idx="51">
                  <c:v>43956</c:v>
                </c:pt>
                <c:pt idx="52">
                  <c:v>43957</c:v>
                </c:pt>
                <c:pt idx="53">
                  <c:v>43958</c:v>
                </c:pt>
                <c:pt idx="54">
                  <c:v>43959</c:v>
                </c:pt>
                <c:pt idx="55">
                  <c:v>43962</c:v>
                </c:pt>
                <c:pt idx="56">
                  <c:v>43963</c:v>
                </c:pt>
                <c:pt idx="57">
                  <c:v>43964</c:v>
                </c:pt>
                <c:pt idx="58">
                  <c:v>43965</c:v>
                </c:pt>
                <c:pt idx="59">
                  <c:v>43966</c:v>
                </c:pt>
                <c:pt idx="60">
                  <c:v>43969</c:v>
                </c:pt>
                <c:pt idx="61">
                  <c:v>43970</c:v>
                </c:pt>
                <c:pt idx="62">
                  <c:v>43971</c:v>
                </c:pt>
                <c:pt idx="63">
                  <c:v>43972</c:v>
                </c:pt>
                <c:pt idx="64">
                  <c:v>43973</c:v>
                </c:pt>
                <c:pt idx="65">
                  <c:v>43976</c:v>
                </c:pt>
                <c:pt idx="66">
                  <c:v>43977</c:v>
                </c:pt>
                <c:pt idx="67">
                  <c:v>43978</c:v>
                </c:pt>
                <c:pt idx="68">
                  <c:v>43979</c:v>
                </c:pt>
                <c:pt idx="69">
                  <c:v>43980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43990</c:v>
                </c:pt>
                <c:pt idx="76">
                  <c:v>43991</c:v>
                </c:pt>
                <c:pt idx="77">
                  <c:v>43992</c:v>
                </c:pt>
                <c:pt idx="78">
                  <c:v>43993</c:v>
                </c:pt>
                <c:pt idx="79">
                  <c:v>43994</c:v>
                </c:pt>
                <c:pt idx="80">
                  <c:v>43997</c:v>
                </c:pt>
                <c:pt idx="81">
                  <c:v>43998</c:v>
                </c:pt>
                <c:pt idx="82">
                  <c:v>43999</c:v>
                </c:pt>
                <c:pt idx="83">
                  <c:v>44000</c:v>
                </c:pt>
                <c:pt idx="84">
                  <c:v>44001</c:v>
                </c:pt>
                <c:pt idx="85">
                  <c:v>44004</c:v>
                </c:pt>
                <c:pt idx="86">
                  <c:v>44005</c:v>
                </c:pt>
                <c:pt idx="87">
                  <c:v>44006</c:v>
                </c:pt>
                <c:pt idx="88">
                  <c:v>44007</c:v>
                </c:pt>
                <c:pt idx="89">
                  <c:v>44008</c:v>
                </c:pt>
                <c:pt idx="90">
                  <c:v>44011</c:v>
                </c:pt>
                <c:pt idx="91">
                  <c:v>44012</c:v>
                </c:pt>
                <c:pt idx="92">
                  <c:v>44013</c:v>
                </c:pt>
                <c:pt idx="93">
                  <c:v>44014</c:v>
                </c:pt>
                <c:pt idx="94">
                  <c:v>44018</c:v>
                </c:pt>
                <c:pt idx="95">
                  <c:v>44019</c:v>
                </c:pt>
                <c:pt idx="96">
                  <c:v>44020</c:v>
                </c:pt>
                <c:pt idx="97">
                  <c:v>44021</c:v>
                </c:pt>
                <c:pt idx="98">
                  <c:v>44022</c:v>
                </c:pt>
                <c:pt idx="99">
                  <c:v>44025</c:v>
                </c:pt>
                <c:pt idx="100">
                  <c:v>44026</c:v>
                </c:pt>
                <c:pt idx="101">
                  <c:v>44027</c:v>
                </c:pt>
                <c:pt idx="102">
                  <c:v>44028</c:v>
                </c:pt>
                <c:pt idx="103">
                  <c:v>44029</c:v>
                </c:pt>
                <c:pt idx="104">
                  <c:v>44032</c:v>
                </c:pt>
                <c:pt idx="105">
                  <c:v>44033</c:v>
                </c:pt>
                <c:pt idx="106">
                  <c:v>44034</c:v>
                </c:pt>
                <c:pt idx="107">
                  <c:v>44035</c:v>
                </c:pt>
                <c:pt idx="108">
                  <c:v>44036</c:v>
                </c:pt>
                <c:pt idx="109">
                  <c:v>44039</c:v>
                </c:pt>
                <c:pt idx="110">
                  <c:v>44040</c:v>
                </c:pt>
                <c:pt idx="111">
                  <c:v>44041</c:v>
                </c:pt>
                <c:pt idx="112">
                  <c:v>44042</c:v>
                </c:pt>
                <c:pt idx="113">
                  <c:v>44043</c:v>
                </c:pt>
                <c:pt idx="114">
                  <c:v>44046</c:v>
                </c:pt>
                <c:pt idx="115">
                  <c:v>44047</c:v>
                </c:pt>
                <c:pt idx="116">
                  <c:v>44048</c:v>
                </c:pt>
                <c:pt idx="117">
                  <c:v>44049</c:v>
                </c:pt>
                <c:pt idx="118">
                  <c:v>44050</c:v>
                </c:pt>
                <c:pt idx="119">
                  <c:v>44053</c:v>
                </c:pt>
                <c:pt idx="120">
                  <c:v>44054</c:v>
                </c:pt>
                <c:pt idx="121">
                  <c:v>44055</c:v>
                </c:pt>
                <c:pt idx="122">
                  <c:v>44056</c:v>
                </c:pt>
                <c:pt idx="123">
                  <c:v>44057</c:v>
                </c:pt>
                <c:pt idx="124">
                  <c:v>44060</c:v>
                </c:pt>
                <c:pt idx="125">
                  <c:v>44061</c:v>
                </c:pt>
                <c:pt idx="126">
                  <c:v>44062</c:v>
                </c:pt>
                <c:pt idx="127">
                  <c:v>44064</c:v>
                </c:pt>
                <c:pt idx="128">
                  <c:v>44067</c:v>
                </c:pt>
                <c:pt idx="129">
                  <c:v>44068</c:v>
                </c:pt>
                <c:pt idx="130">
                  <c:v>44069</c:v>
                </c:pt>
                <c:pt idx="131">
                  <c:v>44070</c:v>
                </c:pt>
                <c:pt idx="132">
                  <c:v>44071</c:v>
                </c:pt>
                <c:pt idx="133">
                  <c:v>44074</c:v>
                </c:pt>
                <c:pt idx="134">
                  <c:v>44075</c:v>
                </c:pt>
                <c:pt idx="135">
                  <c:v>44076</c:v>
                </c:pt>
                <c:pt idx="136">
                  <c:v>44077</c:v>
                </c:pt>
                <c:pt idx="137">
                  <c:v>44078</c:v>
                </c:pt>
                <c:pt idx="138">
                  <c:v>44082</c:v>
                </c:pt>
                <c:pt idx="139">
                  <c:v>44083</c:v>
                </c:pt>
                <c:pt idx="140">
                  <c:v>44084</c:v>
                </c:pt>
                <c:pt idx="141">
                  <c:v>44085</c:v>
                </c:pt>
                <c:pt idx="142">
                  <c:v>44088</c:v>
                </c:pt>
                <c:pt idx="143">
                  <c:v>44089</c:v>
                </c:pt>
                <c:pt idx="144">
                  <c:v>44090</c:v>
                </c:pt>
                <c:pt idx="145">
                  <c:v>44091</c:v>
                </c:pt>
                <c:pt idx="146">
                  <c:v>44092</c:v>
                </c:pt>
                <c:pt idx="147">
                  <c:v>44095</c:v>
                </c:pt>
                <c:pt idx="148">
                  <c:v>44096</c:v>
                </c:pt>
                <c:pt idx="149">
                  <c:v>44097</c:v>
                </c:pt>
                <c:pt idx="150">
                  <c:v>44098</c:v>
                </c:pt>
                <c:pt idx="151">
                  <c:v>44099</c:v>
                </c:pt>
                <c:pt idx="152">
                  <c:v>44102</c:v>
                </c:pt>
                <c:pt idx="153">
                  <c:v>44103</c:v>
                </c:pt>
                <c:pt idx="154">
                  <c:v>44104</c:v>
                </c:pt>
                <c:pt idx="155">
                  <c:v>44105</c:v>
                </c:pt>
                <c:pt idx="156">
                  <c:v>44106</c:v>
                </c:pt>
                <c:pt idx="157">
                  <c:v>44109</c:v>
                </c:pt>
                <c:pt idx="158">
                  <c:v>44110</c:v>
                </c:pt>
                <c:pt idx="159">
                  <c:v>44111</c:v>
                </c:pt>
                <c:pt idx="160">
                  <c:v>44112</c:v>
                </c:pt>
                <c:pt idx="161">
                  <c:v>44113</c:v>
                </c:pt>
                <c:pt idx="162">
                  <c:v>44116</c:v>
                </c:pt>
                <c:pt idx="163">
                  <c:v>44117</c:v>
                </c:pt>
                <c:pt idx="164">
                  <c:v>44118</c:v>
                </c:pt>
                <c:pt idx="165">
                  <c:v>44119</c:v>
                </c:pt>
                <c:pt idx="166">
                  <c:v>44120</c:v>
                </c:pt>
                <c:pt idx="167">
                  <c:v>44123</c:v>
                </c:pt>
                <c:pt idx="168">
                  <c:v>44124</c:v>
                </c:pt>
                <c:pt idx="169">
                  <c:v>44125</c:v>
                </c:pt>
                <c:pt idx="170">
                  <c:v>44126</c:v>
                </c:pt>
                <c:pt idx="171">
                  <c:v>44127</c:v>
                </c:pt>
                <c:pt idx="172">
                  <c:v>44130</c:v>
                </c:pt>
                <c:pt idx="173">
                  <c:v>44131</c:v>
                </c:pt>
                <c:pt idx="174">
                  <c:v>44132</c:v>
                </c:pt>
                <c:pt idx="175">
                  <c:v>44133</c:v>
                </c:pt>
                <c:pt idx="176">
                  <c:v>44134</c:v>
                </c:pt>
                <c:pt idx="177">
                  <c:v>44137</c:v>
                </c:pt>
                <c:pt idx="178">
                  <c:v>44138</c:v>
                </c:pt>
                <c:pt idx="179">
                  <c:v>44139</c:v>
                </c:pt>
                <c:pt idx="180">
                  <c:v>44140</c:v>
                </c:pt>
                <c:pt idx="181">
                  <c:v>44141</c:v>
                </c:pt>
                <c:pt idx="182">
                  <c:v>44144</c:v>
                </c:pt>
                <c:pt idx="183">
                  <c:v>44145</c:v>
                </c:pt>
                <c:pt idx="184">
                  <c:v>44146</c:v>
                </c:pt>
                <c:pt idx="185">
                  <c:v>44147</c:v>
                </c:pt>
                <c:pt idx="186">
                  <c:v>44148</c:v>
                </c:pt>
                <c:pt idx="187">
                  <c:v>44151</c:v>
                </c:pt>
                <c:pt idx="188">
                  <c:v>44152</c:v>
                </c:pt>
                <c:pt idx="189">
                  <c:v>44153</c:v>
                </c:pt>
                <c:pt idx="190">
                  <c:v>44154</c:v>
                </c:pt>
                <c:pt idx="191">
                  <c:v>44155</c:v>
                </c:pt>
                <c:pt idx="192">
                  <c:v>44158</c:v>
                </c:pt>
                <c:pt idx="193">
                  <c:v>44159</c:v>
                </c:pt>
                <c:pt idx="194">
                  <c:v>44160</c:v>
                </c:pt>
                <c:pt idx="195">
                  <c:v>44162</c:v>
                </c:pt>
                <c:pt idx="196">
                  <c:v>44165</c:v>
                </c:pt>
                <c:pt idx="197">
                  <c:v>44166</c:v>
                </c:pt>
                <c:pt idx="198">
                  <c:v>44167</c:v>
                </c:pt>
                <c:pt idx="199">
                  <c:v>44168</c:v>
                </c:pt>
                <c:pt idx="200">
                  <c:v>44169</c:v>
                </c:pt>
                <c:pt idx="201">
                  <c:v>44172</c:v>
                </c:pt>
                <c:pt idx="202">
                  <c:v>44173</c:v>
                </c:pt>
                <c:pt idx="203">
                  <c:v>44174</c:v>
                </c:pt>
                <c:pt idx="204">
                  <c:v>44175</c:v>
                </c:pt>
              </c:numCache>
            </c:numRef>
          </c:xVal>
          <c:yVal>
            <c:numRef>
              <c:f>'CME 10Y IRS'!$W$4:$W$208</c:f>
              <c:numCache>
                <c:formatCode>#,##0_ ;[Red]\-#,##0\ </c:formatCode>
                <c:ptCount val="205"/>
                <c:pt idx="0">
                  <c:v>-528206.7449999986</c:v>
                </c:pt>
                <c:pt idx="1">
                  <c:v>-905123.90099999926</c:v>
                </c:pt>
                <c:pt idx="2">
                  <c:v>-127958.26500000215</c:v>
                </c:pt>
                <c:pt idx="3">
                  <c:v>-13281.729999998706</c:v>
                </c:pt>
                <c:pt idx="4">
                  <c:v>-767280.26700000057</c:v>
                </c:pt>
                <c:pt idx="5">
                  <c:v>-854316.33999999904</c:v>
                </c:pt>
                <c:pt idx="6">
                  <c:v>350543.0799999992</c:v>
                </c:pt>
                <c:pt idx="7">
                  <c:v>-1638407.6810000001</c:v>
                </c:pt>
                <c:pt idx="8">
                  <c:v>607070.64400000009</c:v>
                </c:pt>
                <c:pt idx="9">
                  <c:v>-1253590.6929999995</c:v>
                </c:pt>
                <c:pt idx="10">
                  <c:v>-754369.83599999989</c:v>
                </c:pt>
                <c:pt idx="11">
                  <c:v>-2147773.1479999996</c:v>
                </c:pt>
                <c:pt idx="12">
                  <c:v>2055125.6599999995</c:v>
                </c:pt>
                <c:pt idx="13">
                  <c:v>378174.28799999959</c:v>
                </c:pt>
                <c:pt idx="14">
                  <c:v>-977478.50199999905</c:v>
                </c:pt>
                <c:pt idx="15">
                  <c:v>1858075.8569999994</c:v>
                </c:pt>
                <c:pt idx="16">
                  <c:v>-2070265.6349999991</c:v>
                </c:pt>
                <c:pt idx="17">
                  <c:v>2354435.8879999998</c:v>
                </c:pt>
                <c:pt idx="18">
                  <c:v>753754.55999999971</c:v>
                </c:pt>
                <c:pt idx="19">
                  <c:v>-608475.50399999949</c:v>
                </c:pt>
                <c:pt idx="20">
                  <c:v>-2388791.0050000013</c:v>
                </c:pt>
                <c:pt idx="21">
                  <c:v>-524284.40400000068</c:v>
                </c:pt>
                <c:pt idx="22">
                  <c:v>418320.07200000045</c:v>
                </c:pt>
                <c:pt idx="23">
                  <c:v>507750.15599999978</c:v>
                </c:pt>
                <c:pt idx="24">
                  <c:v>-431816.43999999919</c:v>
                </c:pt>
                <c:pt idx="25">
                  <c:v>-1210629.4120000002</c:v>
                </c:pt>
                <c:pt idx="26">
                  <c:v>868487.76000000071</c:v>
                </c:pt>
                <c:pt idx="27">
                  <c:v>-121855.2960000009</c:v>
                </c:pt>
                <c:pt idx="28">
                  <c:v>-361996.44799999922</c:v>
                </c:pt>
                <c:pt idx="29">
                  <c:v>-217467.7570000008</c:v>
                </c:pt>
                <c:pt idx="30">
                  <c:v>-49259.95</c:v>
                </c:pt>
                <c:pt idx="31">
                  <c:v>629168.42200000095</c:v>
                </c:pt>
                <c:pt idx="32">
                  <c:v>518807.98999999836</c:v>
                </c:pt>
                <c:pt idx="33">
                  <c:v>548033.92000000074</c:v>
                </c:pt>
                <c:pt idx="34">
                  <c:v>-157866.77899999992</c:v>
                </c:pt>
                <c:pt idx="35">
                  <c:v>338762.37199999939</c:v>
                </c:pt>
                <c:pt idx="36">
                  <c:v>-185970.86000000057</c:v>
                </c:pt>
                <c:pt idx="37">
                  <c:v>-1210768.1780000005</c:v>
                </c:pt>
                <c:pt idx="38">
                  <c:v>27406.232000000116</c:v>
                </c:pt>
                <c:pt idx="39">
                  <c:v>98858.194000000498</c:v>
                </c:pt>
                <c:pt idx="40">
                  <c:v>-396411.56999999977</c:v>
                </c:pt>
                <c:pt idx="41">
                  <c:v>-337683.93000000028</c:v>
                </c:pt>
                <c:pt idx="42">
                  <c:v>246656.08799999961</c:v>
                </c:pt>
                <c:pt idx="43">
                  <c:v>-235889.3539999997</c:v>
                </c:pt>
                <c:pt idx="44">
                  <c:v>-64600.404000000366</c:v>
                </c:pt>
                <c:pt idx="45">
                  <c:v>453181.62200000026</c:v>
                </c:pt>
                <c:pt idx="46">
                  <c:v>-539315.49399999913</c:v>
                </c:pt>
                <c:pt idx="47">
                  <c:v>141925.1299999996</c:v>
                </c:pt>
                <c:pt idx="48">
                  <c:v>70473.16799999919</c:v>
                </c:pt>
                <c:pt idx="49">
                  <c:v>-251550.05799999932</c:v>
                </c:pt>
                <c:pt idx="50">
                  <c:v>108646.13399999995</c:v>
                </c:pt>
                <c:pt idx="51">
                  <c:v>257422.82199999958</c:v>
                </c:pt>
                <c:pt idx="52">
                  <c:v>95921.812000000398</c:v>
                </c:pt>
                <c:pt idx="53">
                  <c:v>-574552.07800000056</c:v>
                </c:pt>
                <c:pt idx="54">
                  <c:v>351387.04600000032</c:v>
                </c:pt>
                <c:pt idx="55">
                  <c:v>142903.92399999942</c:v>
                </c:pt>
                <c:pt idx="56">
                  <c:v>-295595.78799999965</c:v>
                </c:pt>
                <c:pt idx="57">
                  <c:v>-118434.07400000008</c:v>
                </c:pt>
                <c:pt idx="58">
                  <c:v>-242740.91199999972</c:v>
                </c:pt>
                <c:pt idx="59">
                  <c:v>341599.10599999951</c:v>
                </c:pt>
                <c:pt idx="60">
                  <c:v>799674.69800000021</c:v>
                </c:pt>
                <c:pt idx="61">
                  <c:v>-357259.80999999918</c:v>
                </c:pt>
                <c:pt idx="62">
                  <c:v>-57748.84600000034</c:v>
                </c:pt>
                <c:pt idx="63">
                  <c:v>-26427.437999999616</c:v>
                </c:pt>
                <c:pt idx="64">
                  <c:v>-32300.202000001223</c:v>
                </c:pt>
                <c:pt idx="65">
                  <c:v>3915.1760000006125</c:v>
                </c:pt>
                <c:pt idx="66">
                  <c:v>297553.37600000063</c:v>
                </c:pt>
                <c:pt idx="67">
                  <c:v>-168352.56799999988</c:v>
                </c:pt>
                <c:pt idx="68">
                  <c:v>120391.66199999901</c:v>
                </c:pt>
                <c:pt idx="69">
                  <c:v>-341599.10599999951</c:v>
                </c:pt>
                <c:pt idx="70">
                  <c:v>24469.850000000002</c:v>
                </c:pt>
                <c:pt idx="71">
                  <c:v>220228.65</c:v>
                </c:pt>
                <c:pt idx="72">
                  <c:v>605873.4859999998</c:v>
                </c:pt>
                <c:pt idx="73">
                  <c:v>782056.40599999949</c:v>
                </c:pt>
                <c:pt idx="74">
                  <c:v>626428.16000000061</c:v>
                </c:pt>
                <c:pt idx="75">
                  <c:v>-215334.67999999889</c:v>
                </c:pt>
                <c:pt idx="76">
                  <c:v>-449266.44600000174</c:v>
                </c:pt>
                <c:pt idx="77">
                  <c:v>-839805.25199999998</c:v>
                </c:pt>
                <c:pt idx="78">
                  <c:v>-627406.95399999968</c:v>
                </c:pt>
                <c:pt idx="79">
                  <c:v>322023.22600000061</c:v>
                </c:pt>
                <c:pt idx="80">
                  <c:v>150734.27599999923</c:v>
                </c:pt>
                <c:pt idx="81">
                  <c:v>237846.94199999928</c:v>
                </c:pt>
                <c:pt idx="82">
                  <c:v>-240783.32399999941</c:v>
                </c:pt>
                <c:pt idx="83">
                  <c:v>-264274.3800000003</c:v>
                </c:pt>
                <c:pt idx="84">
                  <c:v>-89070.253999999666</c:v>
                </c:pt>
                <c:pt idx="85">
                  <c:v>181076.88999999946</c:v>
                </c:pt>
                <c:pt idx="86">
                  <c:v>73409.5500000014</c:v>
                </c:pt>
                <c:pt idx="87">
                  <c:v>-315171.66799999989</c:v>
                </c:pt>
                <c:pt idx="88">
                  <c:v>65579.198000000164</c:v>
                </c:pt>
                <c:pt idx="89">
                  <c:v>-477651.472000001</c:v>
                </c:pt>
                <c:pt idx="90">
                  <c:v>-176182.92000000042</c:v>
                </c:pt>
                <c:pt idx="91">
                  <c:v>291680.61200000037</c:v>
                </c:pt>
                <c:pt idx="92">
                  <c:v>167373.77400000009</c:v>
                </c:pt>
                <c:pt idx="93">
                  <c:v>-69494.3739999994</c:v>
                </c:pt>
                <c:pt idx="94">
                  <c:v>11745.527999999054</c:v>
                </c:pt>
                <c:pt idx="95">
                  <c:v>-387602.42399999942</c:v>
                </c:pt>
                <c:pt idx="96">
                  <c:v>263295.58599999914</c:v>
                </c:pt>
                <c:pt idx="97">
                  <c:v>-415987.44999999937</c:v>
                </c:pt>
                <c:pt idx="98">
                  <c:v>364111.3679999999</c:v>
                </c:pt>
                <c:pt idx="99">
                  <c:v>-300489.75799999939</c:v>
                </c:pt>
                <c:pt idx="100">
                  <c:v>23491.055999999502</c:v>
                </c:pt>
                <c:pt idx="101">
                  <c:v>70473.167999999889</c:v>
                </c:pt>
                <c:pt idx="102">
                  <c:v>-108646.13399999995</c:v>
                </c:pt>
                <c:pt idx="103">
                  <c:v>146819.1</c:v>
                </c:pt>
                <c:pt idx="104">
                  <c:v>-245677.29400000052</c:v>
                </c:pt>
                <c:pt idx="105">
                  <c:v>-24469.849999999307</c:v>
                </c:pt>
                <c:pt idx="106">
                  <c:v>-47960.906000000199</c:v>
                </c:pt>
                <c:pt idx="107">
                  <c:v>-133115.98400000067</c:v>
                </c:pt>
                <c:pt idx="108">
                  <c:v>130179.60200000124</c:v>
                </c:pt>
                <c:pt idx="109">
                  <c:v>238825.7359999998</c:v>
                </c:pt>
                <c:pt idx="110">
                  <c:v>-314192.87400000007</c:v>
                </c:pt>
                <c:pt idx="111">
                  <c:v>-63621.610000000554</c:v>
                </c:pt>
                <c:pt idx="112">
                  <c:v>-265253.17399999942</c:v>
                </c:pt>
                <c:pt idx="113">
                  <c:v>-190864.83000000028</c:v>
                </c:pt>
                <c:pt idx="114">
                  <c:v>263295.58599999978</c:v>
                </c:pt>
                <c:pt idx="115">
                  <c:v>-414029.86199999973</c:v>
                </c:pt>
                <c:pt idx="116">
                  <c:v>376835.68999999948</c:v>
                </c:pt>
                <c:pt idx="117">
                  <c:v>-67536.785999999789</c:v>
                </c:pt>
                <c:pt idx="118">
                  <c:v>385644.83599999978</c:v>
                </c:pt>
                <c:pt idx="119">
                  <c:v>169331.3620000011</c:v>
                </c:pt>
                <c:pt idx="120">
                  <c:v>491354.58799999964</c:v>
                </c:pt>
                <c:pt idx="121">
                  <c:v>252528.85199999984</c:v>
                </c:pt>
                <c:pt idx="122">
                  <c:v>290701.81799999991</c:v>
                </c:pt>
                <c:pt idx="123">
                  <c:v>70473.167999999889</c:v>
                </c:pt>
                <c:pt idx="124">
                  <c:v>-290701.81799999991</c:v>
                </c:pt>
                <c:pt idx="125">
                  <c:v>-230995.38399999996</c:v>
                </c:pt>
                <c:pt idx="126">
                  <c:v>97879.400000000009</c:v>
                </c:pt>
                <c:pt idx="127">
                  <c:v>-138009.95399999968</c:v>
                </c:pt>
                <c:pt idx="128">
                  <c:v>153670.65799999936</c:v>
                </c:pt>
                <c:pt idx="129">
                  <c:v>340620.31200000044</c:v>
                </c:pt>
                <c:pt idx="130">
                  <c:v>109624.92800000047</c:v>
                </c:pt>
                <c:pt idx="131">
                  <c:v>601958.30999999924</c:v>
                </c:pt>
                <c:pt idx="132">
                  <c:v>-238825.7359999998</c:v>
                </c:pt>
                <c:pt idx="133">
                  <c:v>-184992.06600000008</c:v>
                </c:pt>
                <c:pt idx="134">
                  <c:v>-314192.87400000077</c:v>
                </c:pt>
                <c:pt idx="135">
                  <c:v>-128222.01399999883</c:v>
                </c:pt>
                <c:pt idx="136">
                  <c:v>-102773.36999999973</c:v>
                </c:pt>
                <c:pt idx="137">
                  <c:v>690049.76999999979</c:v>
                </c:pt>
                <c:pt idx="138">
                  <c:v>-330832.37199999957</c:v>
                </c:pt>
                <c:pt idx="139">
                  <c:v>223165.03200000012</c:v>
                </c:pt>
                <c:pt idx="140">
                  <c:v>-184013.27199999956</c:v>
                </c:pt>
                <c:pt idx="141">
                  <c:v>-84176.283999999941</c:v>
                </c:pt>
                <c:pt idx="142">
                  <c:v>29363.819999999723</c:v>
                </c:pt>
                <c:pt idx="143">
                  <c:v>85155.07800000046</c:v>
                </c:pt>
                <c:pt idx="144">
                  <c:v>144861.511999999</c:v>
                </c:pt>
                <c:pt idx="145">
                  <c:v>-90049.04800000017</c:v>
                </c:pt>
                <c:pt idx="146">
                  <c:v>85155.07800000046</c:v>
                </c:pt>
                <c:pt idx="147">
                  <c:v>-269168.34999999998</c:v>
                </c:pt>
                <c:pt idx="148">
                  <c:v>65579.198000000164</c:v>
                </c:pt>
                <c:pt idx="149">
                  <c:v>54812.464000000233</c:v>
                </c:pt>
                <c:pt idx="150">
                  <c:v>16639.497999998777</c:v>
                </c:pt>
                <c:pt idx="151">
                  <c:v>-22512.261999999002</c:v>
                </c:pt>
                <c:pt idx="152">
                  <c:v>33278.996000000341</c:v>
                </c:pt>
                <c:pt idx="153">
                  <c:v>-52854.876000000615</c:v>
                </c:pt>
                <c:pt idx="154">
                  <c:v>245677.29400000052</c:v>
                </c:pt>
                <c:pt idx="155">
                  <c:v>-43066.935999999783</c:v>
                </c:pt>
                <c:pt idx="156">
                  <c:v>184992.06600000008</c:v>
                </c:pt>
                <c:pt idx="157">
                  <c:v>714519.61999999976</c:v>
                </c:pt>
                <c:pt idx="158">
                  <c:v>-344535.488000001</c:v>
                </c:pt>
                <c:pt idx="159">
                  <c:v>489397.0000000014</c:v>
                </c:pt>
                <c:pt idx="160">
                  <c:v>59706.43399999995</c:v>
                </c:pt>
                <c:pt idx="161">
                  <c:v>-89070.253999999666</c:v>
                </c:pt>
                <c:pt idx="162">
                  <c:v>-129200.80800000073</c:v>
                </c:pt>
                <c:pt idx="163">
                  <c:v>-316150.46200000041</c:v>
                </c:pt>
                <c:pt idx="164">
                  <c:v>-32300.201999999837</c:v>
                </c:pt>
                <c:pt idx="165">
                  <c:v>95921.812000000398</c:v>
                </c:pt>
                <c:pt idx="166">
                  <c:v>88091.459999999177</c:v>
                </c:pt>
                <c:pt idx="167">
                  <c:v>207504.32800000045</c:v>
                </c:pt>
                <c:pt idx="168">
                  <c:v>151713.06999999975</c:v>
                </c:pt>
                <c:pt idx="169">
                  <c:v>351387.04600000032</c:v>
                </c:pt>
                <c:pt idx="170">
                  <c:v>302447.34600000037</c:v>
                </c:pt>
                <c:pt idx="171">
                  <c:v>-94943.017999999895</c:v>
                </c:pt>
                <c:pt idx="172">
                  <c:v>-415008.65600000089</c:v>
                </c:pt>
                <c:pt idx="173">
                  <c:v>-332789.95999999921</c:v>
                </c:pt>
                <c:pt idx="174">
                  <c:v>46982.111999999004</c:v>
                </c:pt>
                <c:pt idx="175">
                  <c:v>442414.88800000102</c:v>
                </c:pt>
                <c:pt idx="176">
                  <c:v>474715.0899999995</c:v>
                </c:pt>
                <c:pt idx="177">
                  <c:v>-397390.36400000023</c:v>
                </c:pt>
                <c:pt idx="178">
                  <c:v>479609.06000000058</c:v>
                </c:pt>
                <c:pt idx="179">
                  <c:v>-1130507.0699999998</c:v>
                </c:pt>
                <c:pt idx="180">
                  <c:v>25448.643999999109</c:v>
                </c:pt>
                <c:pt idx="181">
                  <c:v>484503.03000000032</c:v>
                </c:pt>
                <c:pt idx="182">
                  <c:v>924960.33000000031</c:v>
                </c:pt>
                <c:pt idx="183">
                  <c:v>350408.25199999986</c:v>
                </c:pt>
                <c:pt idx="184">
                  <c:v>-196737.59399999914</c:v>
                </c:pt>
                <c:pt idx="185">
                  <c:v>-719413.5900000009</c:v>
                </c:pt>
                <c:pt idx="186">
                  <c:v>172267.74399999913</c:v>
                </c:pt>
                <c:pt idx="187">
                  <c:v>119412.8679999999</c:v>
                </c:pt>
                <c:pt idx="188">
                  <c:v>-489396.9999999986</c:v>
                </c:pt>
                <c:pt idx="189">
                  <c:v>147797.89400000052</c:v>
                </c:pt>
                <c:pt idx="190">
                  <c:v>-390538.80600000091</c:v>
                </c:pt>
                <c:pt idx="191">
                  <c:v>-84176.283999999941</c:v>
                </c:pt>
                <c:pt idx="192">
                  <c:v>289723.02399999939</c:v>
                </c:pt>
                <c:pt idx="193">
                  <c:v>292659.40600000089</c:v>
                </c:pt>
                <c:pt idx="194">
                  <c:v>18597.085999998388</c:v>
                </c:pt>
                <c:pt idx="195">
                  <c:v>-227080.20800000071</c:v>
                </c:pt>
                <c:pt idx="196">
                  <c:v>1957.5880000010018</c:v>
                </c:pt>
                <c:pt idx="197">
                  <c:v>746819.82199999958</c:v>
                </c:pt>
                <c:pt idx="198">
                  <c:v>84176.283999999941</c:v>
                </c:pt>
                <c:pt idx="199">
                  <c:v>-275041.11399999884</c:v>
                </c:pt>
                <c:pt idx="200">
                  <c:v>701795.29799999879</c:v>
                </c:pt>
                <c:pt idx="201">
                  <c:v>-426754.18400000001</c:v>
                </c:pt>
                <c:pt idx="202">
                  <c:v>-15660.703999999669</c:v>
                </c:pt>
                <c:pt idx="203">
                  <c:v>137031.16000000056</c:v>
                </c:pt>
                <c:pt idx="204">
                  <c:v>-335726.3420000007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5F-4CFC-8EA2-2012FFA6A382}"/>
            </c:ext>
          </c:extLst>
        </c:ser>
        <c:ser>
          <c:idx val="1"/>
          <c:order val="1"/>
          <c:tx>
            <c:strRef>
              <c:f>'CME 10Y IRS'!$X$3</c:f>
              <c:strCache>
                <c:ptCount val="1"/>
                <c:pt idx="0">
                  <c:v>CME: Pay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'CME 10Y IRS'!$V$4:$V$208</c:f>
              <c:numCache>
                <c:formatCode>d\-mmm\-yy</c:formatCode>
                <c:ptCount val="205"/>
                <c:pt idx="0">
                  <c:v>43882</c:v>
                </c:pt>
                <c:pt idx="1">
                  <c:v>43885</c:v>
                </c:pt>
                <c:pt idx="2">
                  <c:v>43886</c:v>
                </c:pt>
                <c:pt idx="3">
                  <c:v>43887</c:v>
                </c:pt>
                <c:pt idx="4">
                  <c:v>43888</c:v>
                </c:pt>
                <c:pt idx="5">
                  <c:v>43889</c:v>
                </c:pt>
                <c:pt idx="6">
                  <c:v>43892</c:v>
                </c:pt>
                <c:pt idx="7">
                  <c:v>43893</c:v>
                </c:pt>
                <c:pt idx="8">
                  <c:v>43894</c:v>
                </c:pt>
                <c:pt idx="9">
                  <c:v>43895</c:v>
                </c:pt>
                <c:pt idx="10">
                  <c:v>43896</c:v>
                </c:pt>
                <c:pt idx="11">
                  <c:v>43899</c:v>
                </c:pt>
                <c:pt idx="12">
                  <c:v>43900</c:v>
                </c:pt>
                <c:pt idx="13">
                  <c:v>43901</c:v>
                </c:pt>
                <c:pt idx="14">
                  <c:v>43902</c:v>
                </c:pt>
                <c:pt idx="15">
                  <c:v>43903</c:v>
                </c:pt>
                <c:pt idx="16">
                  <c:v>43906</c:v>
                </c:pt>
                <c:pt idx="17">
                  <c:v>43907</c:v>
                </c:pt>
                <c:pt idx="18">
                  <c:v>43908</c:v>
                </c:pt>
                <c:pt idx="19">
                  <c:v>43909</c:v>
                </c:pt>
                <c:pt idx="20">
                  <c:v>43910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43920</c:v>
                </c:pt>
                <c:pt idx="27">
                  <c:v>43921</c:v>
                </c:pt>
                <c:pt idx="28">
                  <c:v>43922</c:v>
                </c:pt>
                <c:pt idx="29">
                  <c:v>43923</c:v>
                </c:pt>
                <c:pt idx="30">
                  <c:v>43924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43934</c:v>
                </c:pt>
                <c:pt idx="36">
                  <c:v>43935</c:v>
                </c:pt>
                <c:pt idx="37">
                  <c:v>43936</c:v>
                </c:pt>
                <c:pt idx="38">
                  <c:v>43937</c:v>
                </c:pt>
                <c:pt idx="39">
                  <c:v>43938</c:v>
                </c:pt>
                <c:pt idx="40">
                  <c:v>43941</c:v>
                </c:pt>
                <c:pt idx="41">
                  <c:v>43942</c:v>
                </c:pt>
                <c:pt idx="42">
                  <c:v>43943</c:v>
                </c:pt>
                <c:pt idx="43">
                  <c:v>43944</c:v>
                </c:pt>
                <c:pt idx="44">
                  <c:v>43945</c:v>
                </c:pt>
                <c:pt idx="45">
                  <c:v>43948</c:v>
                </c:pt>
                <c:pt idx="46">
                  <c:v>43949</c:v>
                </c:pt>
                <c:pt idx="47">
                  <c:v>43950</c:v>
                </c:pt>
                <c:pt idx="48">
                  <c:v>43951</c:v>
                </c:pt>
                <c:pt idx="49">
                  <c:v>43952</c:v>
                </c:pt>
                <c:pt idx="50">
                  <c:v>43955</c:v>
                </c:pt>
                <c:pt idx="51">
                  <c:v>43956</c:v>
                </c:pt>
                <c:pt idx="52">
                  <c:v>43957</c:v>
                </c:pt>
                <c:pt idx="53">
                  <c:v>43958</c:v>
                </c:pt>
                <c:pt idx="54">
                  <c:v>43959</c:v>
                </c:pt>
                <c:pt idx="55">
                  <c:v>43962</c:v>
                </c:pt>
                <c:pt idx="56">
                  <c:v>43963</c:v>
                </c:pt>
                <c:pt idx="57">
                  <c:v>43964</c:v>
                </c:pt>
                <c:pt idx="58">
                  <c:v>43965</c:v>
                </c:pt>
                <c:pt idx="59">
                  <c:v>43966</c:v>
                </c:pt>
                <c:pt idx="60">
                  <c:v>43969</c:v>
                </c:pt>
                <c:pt idx="61">
                  <c:v>43970</c:v>
                </c:pt>
                <c:pt idx="62">
                  <c:v>43971</c:v>
                </c:pt>
                <c:pt idx="63">
                  <c:v>43972</c:v>
                </c:pt>
                <c:pt idx="64">
                  <c:v>43973</c:v>
                </c:pt>
                <c:pt idx="65">
                  <c:v>43976</c:v>
                </c:pt>
                <c:pt idx="66">
                  <c:v>43977</c:v>
                </c:pt>
                <c:pt idx="67">
                  <c:v>43978</c:v>
                </c:pt>
                <c:pt idx="68">
                  <c:v>43979</c:v>
                </c:pt>
                <c:pt idx="69">
                  <c:v>43980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43990</c:v>
                </c:pt>
                <c:pt idx="76">
                  <c:v>43991</c:v>
                </c:pt>
                <c:pt idx="77">
                  <c:v>43992</c:v>
                </c:pt>
                <c:pt idx="78">
                  <c:v>43993</c:v>
                </c:pt>
                <c:pt idx="79">
                  <c:v>43994</c:v>
                </c:pt>
                <c:pt idx="80">
                  <c:v>43997</c:v>
                </c:pt>
                <c:pt idx="81">
                  <c:v>43998</c:v>
                </c:pt>
                <c:pt idx="82">
                  <c:v>43999</c:v>
                </c:pt>
                <c:pt idx="83">
                  <c:v>44000</c:v>
                </c:pt>
                <c:pt idx="84">
                  <c:v>44001</c:v>
                </c:pt>
                <c:pt idx="85">
                  <c:v>44004</c:v>
                </c:pt>
                <c:pt idx="86">
                  <c:v>44005</c:v>
                </c:pt>
                <c:pt idx="87">
                  <c:v>44006</c:v>
                </c:pt>
                <c:pt idx="88">
                  <c:v>44007</c:v>
                </c:pt>
                <c:pt idx="89">
                  <c:v>44008</c:v>
                </c:pt>
                <c:pt idx="90">
                  <c:v>44011</c:v>
                </c:pt>
                <c:pt idx="91">
                  <c:v>44012</c:v>
                </c:pt>
                <c:pt idx="92">
                  <c:v>44013</c:v>
                </c:pt>
                <c:pt idx="93">
                  <c:v>44014</c:v>
                </c:pt>
                <c:pt idx="94">
                  <c:v>44018</c:v>
                </c:pt>
                <c:pt idx="95">
                  <c:v>44019</c:v>
                </c:pt>
                <c:pt idx="96">
                  <c:v>44020</c:v>
                </c:pt>
                <c:pt idx="97">
                  <c:v>44021</c:v>
                </c:pt>
                <c:pt idx="98">
                  <c:v>44022</c:v>
                </c:pt>
                <c:pt idx="99">
                  <c:v>44025</c:v>
                </c:pt>
                <c:pt idx="100">
                  <c:v>44026</c:v>
                </c:pt>
                <c:pt idx="101">
                  <c:v>44027</c:v>
                </c:pt>
                <c:pt idx="102">
                  <c:v>44028</c:v>
                </c:pt>
                <c:pt idx="103">
                  <c:v>44029</c:v>
                </c:pt>
                <c:pt idx="104">
                  <c:v>44032</c:v>
                </c:pt>
                <c:pt idx="105">
                  <c:v>44033</c:v>
                </c:pt>
                <c:pt idx="106">
                  <c:v>44034</c:v>
                </c:pt>
                <c:pt idx="107">
                  <c:v>44035</c:v>
                </c:pt>
                <c:pt idx="108">
                  <c:v>44036</c:v>
                </c:pt>
                <c:pt idx="109">
                  <c:v>44039</c:v>
                </c:pt>
                <c:pt idx="110">
                  <c:v>44040</c:v>
                </c:pt>
                <c:pt idx="111">
                  <c:v>44041</c:v>
                </c:pt>
                <c:pt idx="112">
                  <c:v>44042</c:v>
                </c:pt>
                <c:pt idx="113">
                  <c:v>44043</c:v>
                </c:pt>
                <c:pt idx="114">
                  <c:v>44046</c:v>
                </c:pt>
                <c:pt idx="115">
                  <c:v>44047</c:v>
                </c:pt>
                <c:pt idx="116">
                  <c:v>44048</c:v>
                </c:pt>
                <c:pt idx="117">
                  <c:v>44049</c:v>
                </c:pt>
                <c:pt idx="118">
                  <c:v>44050</c:v>
                </c:pt>
                <c:pt idx="119">
                  <c:v>44053</c:v>
                </c:pt>
                <c:pt idx="120">
                  <c:v>44054</c:v>
                </c:pt>
                <c:pt idx="121">
                  <c:v>44055</c:v>
                </c:pt>
                <c:pt idx="122">
                  <c:v>44056</c:v>
                </c:pt>
                <c:pt idx="123">
                  <c:v>44057</c:v>
                </c:pt>
                <c:pt idx="124">
                  <c:v>44060</c:v>
                </c:pt>
                <c:pt idx="125">
                  <c:v>44061</c:v>
                </c:pt>
                <c:pt idx="126">
                  <c:v>44062</c:v>
                </c:pt>
                <c:pt idx="127">
                  <c:v>44064</c:v>
                </c:pt>
                <c:pt idx="128">
                  <c:v>44067</c:v>
                </c:pt>
                <c:pt idx="129">
                  <c:v>44068</c:v>
                </c:pt>
                <c:pt idx="130">
                  <c:v>44069</c:v>
                </c:pt>
                <c:pt idx="131">
                  <c:v>44070</c:v>
                </c:pt>
                <c:pt idx="132">
                  <c:v>44071</c:v>
                </c:pt>
                <c:pt idx="133">
                  <c:v>44074</c:v>
                </c:pt>
                <c:pt idx="134">
                  <c:v>44075</c:v>
                </c:pt>
                <c:pt idx="135">
                  <c:v>44076</c:v>
                </c:pt>
                <c:pt idx="136">
                  <c:v>44077</c:v>
                </c:pt>
                <c:pt idx="137">
                  <c:v>44078</c:v>
                </c:pt>
                <c:pt idx="138">
                  <c:v>44082</c:v>
                </c:pt>
                <c:pt idx="139">
                  <c:v>44083</c:v>
                </c:pt>
                <c:pt idx="140">
                  <c:v>44084</c:v>
                </c:pt>
                <c:pt idx="141">
                  <c:v>44085</c:v>
                </c:pt>
                <c:pt idx="142">
                  <c:v>44088</c:v>
                </c:pt>
                <c:pt idx="143">
                  <c:v>44089</c:v>
                </c:pt>
                <c:pt idx="144">
                  <c:v>44090</c:v>
                </c:pt>
                <c:pt idx="145">
                  <c:v>44091</c:v>
                </c:pt>
                <c:pt idx="146">
                  <c:v>44092</c:v>
                </c:pt>
                <c:pt idx="147">
                  <c:v>44095</c:v>
                </c:pt>
                <c:pt idx="148">
                  <c:v>44096</c:v>
                </c:pt>
                <c:pt idx="149">
                  <c:v>44097</c:v>
                </c:pt>
                <c:pt idx="150">
                  <c:v>44098</c:v>
                </c:pt>
                <c:pt idx="151">
                  <c:v>44099</c:v>
                </c:pt>
                <c:pt idx="152">
                  <c:v>44102</c:v>
                </c:pt>
                <c:pt idx="153">
                  <c:v>44103</c:v>
                </c:pt>
                <c:pt idx="154">
                  <c:v>44104</c:v>
                </c:pt>
                <c:pt idx="155">
                  <c:v>44105</c:v>
                </c:pt>
                <c:pt idx="156">
                  <c:v>44106</c:v>
                </c:pt>
                <c:pt idx="157">
                  <c:v>44109</c:v>
                </c:pt>
                <c:pt idx="158">
                  <c:v>44110</c:v>
                </c:pt>
                <c:pt idx="159">
                  <c:v>44111</c:v>
                </c:pt>
                <c:pt idx="160">
                  <c:v>44112</c:v>
                </c:pt>
                <c:pt idx="161">
                  <c:v>44113</c:v>
                </c:pt>
                <c:pt idx="162">
                  <c:v>44116</c:v>
                </c:pt>
                <c:pt idx="163">
                  <c:v>44117</c:v>
                </c:pt>
                <c:pt idx="164">
                  <c:v>44118</c:v>
                </c:pt>
                <c:pt idx="165">
                  <c:v>44119</c:v>
                </c:pt>
                <c:pt idx="166">
                  <c:v>44120</c:v>
                </c:pt>
                <c:pt idx="167">
                  <c:v>44123</c:v>
                </c:pt>
                <c:pt idx="168">
                  <c:v>44124</c:v>
                </c:pt>
                <c:pt idx="169">
                  <c:v>44125</c:v>
                </c:pt>
                <c:pt idx="170">
                  <c:v>44126</c:v>
                </c:pt>
                <c:pt idx="171">
                  <c:v>44127</c:v>
                </c:pt>
                <c:pt idx="172">
                  <c:v>44130</c:v>
                </c:pt>
                <c:pt idx="173">
                  <c:v>44131</c:v>
                </c:pt>
                <c:pt idx="174">
                  <c:v>44132</c:v>
                </c:pt>
                <c:pt idx="175">
                  <c:v>44133</c:v>
                </c:pt>
                <c:pt idx="176">
                  <c:v>44134</c:v>
                </c:pt>
                <c:pt idx="177">
                  <c:v>44137</c:v>
                </c:pt>
                <c:pt idx="178">
                  <c:v>44138</c:v>
                </c:pt>
                <c:pt idx="179">
                  <c:v>44139</c:v>
                </c:pt>
                <c:pt idx="180">
                  <c:v>44140</c:v>
                </c:pt>
                <c:pt idx="181">
                  <c:v>44141</c:v>
                </c:pt>
                <c:pt idx="182">
                  <c:v>44144</c:v>
                </c:pt>
                <c:pt idx="183">
                  <c:v>44145</c:v>
                </c:pt>
                <c:pt idx="184">
                  <c:v>44146</c:v>
                </c:pt>
                <c:pt idx="185">
                  <c:v>44147</c:v>
                </c:pt>
                <c:pt idx="186">
                  <c:v>44148</c:v>
                </c:pt>
                <c:pt idx="187">
                  <c:v>44151</c:v>
                </c:pt>
                <c:pt idx="188">
                  <c:v>44152</c:v>
                </c:pt>
                <c:pt idx="189">
                  <c:v>44153</c:v>
                </c:pt>
                <c:pt idx="190">
                  <c:v>44154</c:v>
                </c:pt>
                <c:pt idx="191">
                  <c:v>44155</c:v>
                </c:pt>
                <c:pt idx="192">
                  <c:v>44158</c:v>
                </c:pt>
                <c:pt idx="193">
                  <c:v>44159</c:v>
                </c:pt>
                <c:pt idx="194">
                  <c:v>44160</c:v>
                </c:pt>
                <c:pt idx="195">
                  <c:v>44162</c:v>
                </c:pt>
                <c:pt idx="196">
                  <c:v>44165</c:v>
                </c:pt>
                <c:pt idx="197">
                  <c:v>44166</c:v>
                </c:pt>
                <c:pt idx="198">
                  <c:v>44167</c:v>
                </c:pt>
                <c:pt idx="199">
                  <c:v>44168</c:v>
                </c:pt>
                <c:pt idx="200">
                  <c:v>44169</c:v>
                </c:pt>
                <c:pt idx="201">
                  <c:v>44172</c:v>
                </c:pt>
                <c:pt idx="202">
                  <c:v>44173</c:v>
                </c:pt>
                <c:pt idx="203">
                  <c:v>44174</c:v>
                </c:pt>
                <c:pt idx="204">
                  <c:v>44175</c:v>
                </c:pt>
              </c:numCache>
            </c:numRef>
          </c:xVal>
          <c:yVal>
            <c:numRef>
              <c:f>'CME 10Y IRS'!$X$4:$X$208</c:f>
              <c:numCache>
                <c:formatCode>#,##0_ ;[Red]\-#,##0\ </c:formatCode>
                <c:ptCount val="205"/>
                <c:pt idx="0">
                  <c:v>-3719999.9999999995</c:v>
                </c:pt>
                <c:pt idx="1">
                  <c:v>-3719999.9999999995</c:v>
                </c:pt>
                <c:pt idx="2">
                  <c:v>-3719999.9999999995</c:v>
                </c:pt>
                <c:pt idx="3">
                  <c:v>-3710000</c:v>
                </c:pt>
                <c:pt idx="4">
                  <c:v>-3719999.9999999995</c:v>
                </c:pt>
                <c:pt idx="5">
                  <c:v>-3719999.9999999995</c:v>
                </c:pt>
                <c:pt idx="6">
                  <c:v>-3719999.9999999995</c:v>
                </c:pt>
                <c:pt idx="7">
                  <c:v>-3780000</c:v>
                </c:pt>
                <c:pt idx="8">
                  <c:v>-3882792.4222738203</c:v>
                </c:pt>
                <c:pt idx="9">
                  <c:v>-4013944.9363166699</c:v>
                </c:pt>
                <c:pt idx="10">
                  <c:v>-4167588.2676703599</c:v>
                </c:pt>
                <c:pt idx="11">
                  <c:v>-4236448.2002105601</c:v>
                </c:pt>
                <c:pt idx="12">
                  <c:v>-4630666.5956558697</c:v>
                </c:pt>
                <c:pt idx="13">
                  <c:v>-4823728.3817308396</c:v>
                </c:pt>
                <c:pt idx="14">
                  <c:v>-4850086.1426104102</c:v>
                </c:pt>
                <c:pt idx="15">
                  <c:v>-4815695.7395919794</c:v>
                </c:pt>
                <c:pt idx="16">
                  <c:v>-4916273.5278060501</c:v>
                </c:pt>
                <c:pt idx="17">
                  <c:v>-4749895.2015533596</c:v>
                </c:pt>
                <c:pt idx="18">
                  <c:v>-4890465.3690312393</c:v>
                </c:pt>
                <c:pt idx="19">
                  <c:v>-5161221.5300335595</c:v>
                </c:pt>
                <c:pt idx="20">
                  <c:v>-5055653.2854879703</c:v>
                </c:pt>
                <c:pt idx="21">
                  <c:v>-4899390.2867550096</c:v>
                </c:pt>
                <c:pt idx="22">
                  <c:v>-4771617.8712967103</c:v>
                </c:pt>
                <c:pt idx="23">
                  <c:v>-4823687.4954002798</c:v>
                </c:pt>
                <c:pt idx="24">
                  <c:v>-4888351.7978040306</c:v>
                </c:pt>
                <c:pt idx="25">
                  <c:v>-4823821.9517373601</c:v>
                </c:pt>
                <c:pt idx="26">
                  <c:v>-4790383.9645520095</c:v>
                </c:pt>
                <c:pt idx="27">
                  <c:v>-4772461.4574976601</c:v>
                </c:pt>
                <c:pt idx="28">
                  <c:v>-4825724.6919673001</c:v>
                </c:pt>
                <c:pt idx="29">
                  <c:v>-4805111.1957550598</c:v>
                </c:pt>
                <c:pt idx="30">
                  <c:v>-4787207.9183096895</c:v>
                </c:pt>
                <c:pt idx="31">
                  <c:v>-4751387.8029453801</c:v>
                </c:pt>
                <c:pt idx="32">
                  <c:v>-4813725.6192463795</c:v>
                </c:pt>
                <c:pt idx="33">
                  <c:v>-4875392.0586801805</c:v>
                </c:pt>
                <c:pt idx="34">
                  <c:v>-4903500.0701593095</c:v>
                </c:pt>
                <c:pt idx="35">
                  <c:v>-4882452.8219177006</c:v>
                </c:pt>
                <c:pt idx="36">
                  <c:v>-4897191.1021757293</c:v>
                </c:pt>
                <c:pt idx="37">
                  <c:v>-4901433.4572904101</c:v>
                </c:pt>
                <c:pt idx="38">
                  <c:v>-4804071.3557448005</c:v>
                </c:pt>
                <c:pt idx="39">
                  <c:v>-4790220.7360630101</c:v>
                </c:pt>
                <c:pt idx="40">
                  <c:v>-4898919.7408025097</c:v>
                </c:pt>
                <c:pt idx="41">
                  <c:v>-4904781.1060289098</c:v>
                </c:pt>
                <c:pt idx="42">
                  <c:v>-4903610.4390446199</c:v>
                </c:pt>
                <c:pt idx="43">
                  <c:v>-4904767.7115918798</c:v>
                </c:pt>
                <c:pt idx="44">
                  <c:v>-4900712.1216140399</c:v>
                </c:pt>
                <c:pt idx="45">
                  <c:v>-4896987.4687675694</c:v>
                </c:pt>
                <c:pt idx="46">
                  <c:v>-4897738.5165590402</c:v>
                </c:pt>
                <c:pt idx="47">
                  <c:v>-4895382.7033093302</c:v>
                </c:pt>
                <c:pt idx="48">
                  <c:v>-4895171.9112885995</c:v>
                </c:pt>
                <c:pt idx="49">
                  <c:v>-4901595.53776462</c:v>
                </c:pt>
                <c:pt idx="50">
                  <c:v>-4903899.4641498895</c:v>
                </c:pt>
                <c:pt idx="51">
                  <c:v>-4896858.1515837498</c:v>
                </c:pt>
                <c:pt idx="52">
                  <c:v>-4898358.1478585806</c:v>
                </c:pt>
                <c:pt idx="53">
                  <c:v>-4900234.4657617696</c:v>
                </c:pt>
                <c:pt idx="54">
                  <c:v>-4902598.3161572497</c:v>
                </c:pt>
                <c:pt idx="55">
                  <c:v>-4900095.36696102</c:v>
                </c:pt>
                <c:pt idx="56">
                  <c:v>-4902745.4523892896</c:v>
                </c:pt>
                <c:pt idx="57">
                  <c:v>-4904554.5062239803</c:v>
                </c:pt>
                <c:pt idx="58">
                  <c:v>-4902833.2574698497</c:v>
                </c:pt>
                <c:pt idx="59">
                  <c:v>-4902173.7891688803</c:v>
                </c:pt>
                <c:pt idx="60">
                  <c:v>-4902173.7891688803</c:v>
                </c:pt>
                <c:pt idx="61">
                  <c:v>-4903974.9847281305</c:v>
                </c:pt>
                <c:pt idx="62">
                  <c:v>-4901942.1490040394</c:v>
                </c:pt>
                <c:pt idx="63">
                  <c:v>-4900283.9464512998</c:v>
                </c:pt>
                <c:pt idx="64">
                  <c:v>-4901294.9319407502</c:v>
                </c:pt>
                <c:pt idx="65">
                  <c:v>-4901715.5020073699</c:v>
                </c:pt>
                <c:pt idx="66">
                  <c:v>-4902162.6221054401</c:v>
                </c:pt>
                <c:pt idx="67">
                  <c:v>-4903238.5066259801</c:v>
                </c:pt>
                <c:pt idx="68">
                  <c:v>-4903145.3513773503</c:v>
                </c:pt>
                <c:pt idx="69">
                  <c:v>-4907401.6856318098</c:v>
                </c:pt>
                <c:pt idx="70">
                  <c:v>-4908151.1595642706</c:v>
                </c:pt>
                <c:pt idx="71">
                  <c:v>-4919105.2963130102</c:v>
                </c:pt>
                <c:pt idx="72">
                  <c:v>-4919722.9664761294</c:v>
                </c:pt>
                <c:pt idx="73">
                  <c:v>-4922057.8740770398</c:v>
                </c:pt>
                <c:pt idx="74">
                  <c:v>-4912492.71548275</c:v>
                </c:pt>
                <c:pt idx="75">
                  <c:v>-4911215.5842145002</c:v>
                </c:pt>
                <c:pt idx="76">
                  <c:v>-4909350.91503374</c:v>
                </c:pt>
                <c:pt idx="77">
                  <c:v>-4908126.4922904698</c:v>
                </c:pt>
                <c:pt idx="78">
                  <c:v>-4906156.4986910596</c:v>
                </c:pt>
                <c:pt idx="79">
                  <c:v>-4905223.5213580001</c:v>
                </c:pt>
                <c:pt idx="80">
                  <c:v>-4905805.07798211</c:v>
                </c:pt>
                <c:pt idx="81">
                  <c:v>-4905177.4568542195</c:v>
                </c:pt>
                <c:pt idx="82">
                  <c:v>-4906879.6453271098</c:v>
                </c:pt>
                <c:pt idx="83">
                  <c:v>-4906705.1248509297</c:v>
                </c:pt>
                <c:pt idx="84">
                  <c:v>-4904845.9492802201</c:v>
                </c:pt>
                <c:pt idx="85">
                  <c:v>-4905347.0263944101</c:v>
                </c:pt>
                <c:pt idx="86">
                  <c:v>-4904932.9194675796</c:v>
                </c:pt>
                <c:pt idx="87">
                  <c:v>-4905953.1570360204</c:v>
                </c:pt>
                <c:pt idx="88">
                  <c:v>-4904142.2767589996</c:v>
                </c:pt>
                <c:pt idx="89">
                  <c:v>-4904193.6303077899</c:v>
                </c:pt>
                <c:pt idx="90">
                  <c:v>-4901572.6377066495</c:v>
                </c:pt>
                <c:pt idx="91">
                  <c:v>-4901415.9752515005</c:v>
                </c:pt>
                <c:pt idx="92">
                  <c:v>-4900977.5761417001</c:v>
                </c:pt>
                <c:pt idx="93">
                  <c:v>-4901304.5249200296</c:v>
                </c:pt>
                <c:pt idx="94">
                  <c:v>-4900598.8685230501</c:v>
                </c:pt>
                <c:pt idx="95">
                  <c:v>-4900855.89110626</c:v>
                </c:pt>
                <c:pt idx="96">
                  <c:v>-4898212.7823523898</c:v>
                </c:pt>
                <c:pt idx="97">
                  <c:v>-4898850.4526184099</c:v>
                </c:pt>
                <c:pt idx="98">
                  <c:v>-4897307.5189269697</c:v>
                </c:pt>
                <c:pt idx="99">
                  <c:v>-4897322.49515644</c:v>
                </c:pt>
                <c:pt idx="100">
                  <c:v>-4896414.6429043598</c:v>
                </c:pt>
                <c:pt idx="101">
                  <c:v>-4894719.2123628901</c:v>
                </c:pt>
                <c:pt idx="102">
                  <c:v>-4895433.6236070599</c:v>
                </c:pt>
                <c:pt idx="103">
                  <c:v>-4895466.4606991503</c:v>
                </c:pt>
                <c:pt idx="104">
                  <c:v>-4895440.7888460401</c:v>
                </c:pt>
                <c:pt idx="105">
                  <c:v>-4895319.8971899897</c:v>
                </c:pt>
                <c:pt idx="106">
                  <c:v>-4894290.2959095202</c:v>
                </c:pt>
                <c:pt idx="107">
                  <c:v>-4892715.01593679</c:v>
                </c:pt>
                <c:pt idx="108">
                  <c:v>-4892902.5972467605</c:v>
                </c:pt>
                <c:pt idx="109">
                  <c:v>-4893149.9597056396</c:v>
                </c:pt>
                <c:pt idx="110">
                  <c:v>-4893737.8939800104</c:v>
                </c:pt>
                <c:pt idx="111">
                  <c:v>-4892414.7534678197</c:v>
                </c:pt>
                <c:pt idx="112">
                  <c:v>-4892284.4512263006</c:v>
                </c:pt>
                <c:pt idx="113">
                  <c:v>-4897116.32524426</c:v>
                </c:pt>
                <c:pt idx="114">
                  <c:v>-4896781</c:v>
                </c:pt>
                <c:pt idx="115">
                  <c:v>-4890432.9102813601</c:v>
                </c:pt>
                <c:pt idx="116">
                  <c:v>-4888017.0612810403</c:v>
                </c:pt>
                <c:pt idx="117">
                  <c:v>-4887840.93459222</c:v>
                </c:pt>
                <c:pt idx="118">
                  <c:v>-4888782.0680244807</c:v>
                </c:pt>
                <c:pt idx="119">
                  <c:v>-4621844.6277439501</c:v>
                </c:pt>
                <c:pt idx="120">
                  <c:v>-4623414.8603145005</c:v>
                </c:pt>
                <c:pt idx="121">
                  <c:v>-4625886.8535921099</c:v>
                </c:pt>
                <c:pt idx="122">
                  <c:v>-4625962.8834232502</c:v>
                </c:pt>
                <c:pt idx="123">
                  <c:v>-4628507.6009343797</c:v>
                </c:pt>
                <c:pt idx="124">
                  <c:v>-4628863.5533542605</c:v>
                </c:pt>
                <c:pt idx="125">
                  <c:v>-4628127.32909586</c:v>
                </c:pt>
                <c:pt idx="126">
                  <c:v>-4626940.7073221598</c:v>
                </c:pt>
                <c:pt idx="127">
                  <c:v>-4626354.5238686306</c:v>
                </c:pt>
                <c:pt idx="128">
                  <c:v>-4625650.8769960599</c:v>
                </c:pt>
                <c:pt idx="129">
                  <c:v>-4624952.1558473399</c:v>
                </c:pt>
                <c:pt idx="130">
                  <c:v>-4626219.8972169003</c:v>
                </c:pt>
                <c:pt idx="131">
                  <c:v>-4626483.2755700396</c:v>
                </c:pt>
                <c:pt idx="132">
                  <c:v>-4629610.4697744995</c:v>
                </c:pt>
                <c:pt idx="133">
                  <c:v>-4629979.9247332998</c:v>
                </c:pt>
                <c:pt idx="134">
                  <c:v>-4631640.1718408596</c:v>
                </c:pt>
                <c:pt idx="135">
                  <c:v>-4630053.0430848002</c:v>
                </c:pt>
                <c:pt idx="136">
                  <c:v>-4627470.90783069</c:v>
                </c:pt>
                <c:pt idx="137">
                  <c:v>-4624985.3101659799</c:v>
                </c:pt>
                <c:pt idx="138">
                  <c:v>-4625211.9973484306</c:v>
                </c:pt>
                <c:pt idx="139">
                  <c:v>-4622806.6104291203</c:v>
                </c:pt>
                <c:pt idx="140">
                  <c:v>-4623099.6407156205</c:v>
                </c:pt>
                <c:pt idx="141">
                  <c:v>-4624373.9319377998</c:v>
                </c:pt>
                <c:pt idx="142">
                  <c:v>-4623744.7982253898</c:v>
                </c:pt>
                <c:pt idx="143">
                  <c:v>-4622859.0620835796</c:v>
                </c:pt>
                <c:pt idx="144">
                  <c:v>-4623362.1708923606</c:v>
                </c:pt>
                <c:pt idx="145">
                  <c:v>-4623503.7533497298</c:v>
                </c:pt>
                <c:pt idx="146">
                  <c:v>-4624055.3226629803</c:v>
                </c:pt>
                <c:pt idx="147">
                  <c:v>-4625051.5258422</c:v>
                </c:pt>
                <c:pt idx="148">
                  <c:v>-4621726.9266492501</c:v>
                </c:pt>
                <c:pt idx="149">
                  <c:v>-4621079.0928231003</c:v>
                </c:pt>
                <c:pt idx="150">
                  <c:v>-4621735.3827721793</c:v>
                </c:pt>
                <c:pt idx="151">
                  <c:v>-4624137.6513552498</c:v>
                </c:pt>
                <c:pt idx="152">
                  <c:v>-4624544.9958902905</c:v>
                </c:pt>
                <c:pt idx="153">
                  <c:v>-4622381.9169429606</c:v>
                </c:pt>
                <c:pt idx="154">
                  <c:v>-4621540.0198978698</c:v>
                </c:pt>
                <c:pt idx="155">
                  <c:v>-4622614.03514932</c:v>
                </c:pt>
                <c:pt idx="156">
                  <c:v>-4626888.3541182801</c:v>
                </c:pt>
                <c:pt idx="157">
                  <c:v>-4623245.37</c:v>
                </c:pt>
                <c:pt idx="158">
                  <c:v>-4628817.6899999995</c:v>
                </c:pt>
                <c:pt idx="159">
                  <c:v>-4629216.62</c:v>
                </c:pt>
                <c:pt idx="160">
                  <c:v>-4631218.1500000004</c:v>
                </c:pt>
                <c:pt idx="161">
                  <c:v>-4630712.99</c:v>
                </c:pt>
                <c:pt idx="162">
                  <c:v>-4630413.8100000005</c:v>
                </c:pt>
                <c:pt idx="163">
                  <c:v>-4630501.8599999994</c:v>
                </c:pt>
                <c:pt idx="164">
                  <c:v>-4629389.9000000004</c:v>
                </c:pt>
                <c:pt idx="165">
                  <c:v>-4628236.33</c:v>
                </c:pt>
                <c:pt idx="166">
                  <c:v>-4630879.91</c:v>
                </c:pt>
                <c:pt idx="167">
                  <c:v>-4633882.8099999996</c:v>
                </c:pt>
                <c:pt idx="168">
                  <c:v>-4632385.8899999997</c:v>
                </c:pt>
                <c:pt idx="169">
                  <c:v>-4633107.25</c:v>
                </c:pt>
                <c:pt idx="170">
                  <c:v>-4633256.93</c:v>
                </c:pt>
                <c:pt idx="171">
                  <c:v>-4635922.6400000006</c:v>
                </c:pt>
                <c:pt idx="172">
                  <c:v>-4635715.12</c:v>
                </c:pt>
                <c:pt idx="173">
                  <c:v>-4634679.42</c:v>
                </c:pt>
                <c:pt idx="174">
                  <c:v>-4633851.62</c:v>
                </c:pt>
                <c:pt idx="175">
                  <c:v>-4633568.34</c:v>
                </c:pt>
                <c:pt idx="176">
                  <c:v>-4636079.24</c:v>
                </c:pt>
                <c:pt idx="177">
                  <c:v>-4642501.1000000006</c:v>
                </c:pt>
                <c:pt idx="178">
                  <c:v>-4635192.7</c:v>
                </c:pt>
                <c:pt idx="179">
                  <c:v>-4635452.22</c:v>
                </c:pt>
                <c:pt idx="180">
                  <c:v>-4632861.17</c:v>
                </c:pt>
                <c:pt idx="181">
                  <c:v>-4633632.25</c:v>
                </c:pt>
                <c:pt idx="182">
                  <c:v>-4635672.7299999995</c:v>
                </c:pt>
                <c:pt idx="183">
                  <c:v>-4638556.37</c:v>
                </c:pt>
                <c:pt idx="184">
                  <c:v>-4638455.97</c:v>
                </c:pt>
                <c:pt idx="185">
                  <c:v>-4638197.7</c:v>
                </c:pt>
                <c:pt idx="186">
                  <c:v>-4638262.0999999996</c:v>
                </c:pt>
                <c:pt idx="187">
                  <c:v>-4637574.1100000003</c:v>
                </c:pt>
                <c:pt idx="188">
                  <c:v>-4636406.7600000007</c:v>
                </c:pt>
                <c:pt idx="189">
                  <c:v>-4634515.91</c:v>
                </c:pt>
                <c:pt idx="190">
                  <c:v>-4633533.5900000008</c:v>
                </c:pt>
                <c:pt idx="191">
                  <c:v>-4634535.09</c:v>
                </c:pt>
                <c:pt idx="192">
                  <c:v>-4633140.9400000004</c:v>
                </c:pt>
                <c:pt idx="193">
                  <c:v>-4633239.46</c:v>
                </c:pt>
                <c:pt idx="194">
                  <c:v>-4633621.3</c:v>
                </c:pt>
                <c:pt idx="195">
                  <c:v>-4633808.03</c:v>
                </c:pt>
                <c:pt idx="196">
                  <c:v>-4633040.3</c:v>
                </c:pt>
                <c:pt idx="197">
                  <c:v>-4634279.9400000004</c:v>
                </c:pt>
                <c:pt idx="198">
                  <c:v>-4633847.33</c:v>
                </c:pt>
                <c:pt idx="199">
                  <c:v>-4635836.2299999995</c:v>
                </c:pt>
                <c:pt idx="200">
                  <c:v>-4628142.3100000005</c:v>
                </c:pt>
                <c:pt idx="201">
                  <c:v>-4632019.58</c:v>
                </c:pt>
                <c:pt idx="202">
                  <c:v>-4628321.4400000004</c:v>
                </c:pt>
                <c:pt idx="203">
                  <c:v>-4626476.8099999996</c:v>
                </c:pt>
                <c:pt idx="204">
                  <c:v>-4626056.3999999994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5F-4CFC-8EA2-2012FFA6A382}"/>
            </c:ext>
          </c:extLst>
        </c:ser>
        <c:ser>
          <c:idx val="2"/>
          <c:order val="2"/>
          <c:tx>
            <c:strRef>
              <c:f>'CME 10Y IRS'!$Y$3</c:f>
              <c:strCache>
                <c:ptCount val="1"/>
                <c:pt idx="0">
                  <c:v>CME: Rec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'CME 10Y IRS'!$V$4:$V$208</c:f>
              <c:numCache>
                <c:formatCode>d\-mmm\-yy</c:formatCode>
                <c:ptCount val="205"/>
                <c:pt idx="0">
                  <c:v>43882</c:v>
                </c:pt>
                <c:pt idx="1">
                  <c:v>43885</c:v>
                </c:pt>
                <c:pt idx="2">
                  <c:v>43886</c:v>
                </c:pt>
                <c:pt idx="3">
                  <c:v>43887</c:v>
                </c:pt>
                <c:pt idx="4">
                  <c:v>43888</c:v>
                </c:pt>
                <c:pt idx="5">
                  <c:v>43889</c:v>
                </c:pt>
                <c:pt idx="6">
                  <c:v>43892</c:v>
                </c:pt>
                <c:pt idx="7">
                  <c:v>43893</c:v>
                </c:pt>
                <c:pt idx="8">
                  <c:v>43894</c:v>
                </c:pt>
                <c:pt idx="9">
                  <c:v>43895</c:v>
                </c:pt>
                <c:pt idx="10">
                  <c:v>43896</c:v>
                </c:pt>
                <c:pt idx="11">
                  <c:v>43899</c:v>
                </c:pt>
                <c:pt idx="12">
                  <c:v>43900</c:v>
                </c:pt>
                <c:pt idx="13">
                  <c:v>43901</c:v>
                </c:pt>
                <c:pt idx="14">
                  <c:v>43902</c:v>
                </c:pt>
                <c:pt idx="15">
                  <c:v>43903</c:v>
                </c:pt>
                <c:pt idx="16">
                  <c:v>43906</c:v>
                </c:pt>
                <c:pt idx="17">
                  <c:v>43907</c:v>
                </c:pt>
                <c:pt idx="18">
                  <c:v>43908</c:v>
                </c:pt>
                <c:pt idx="19">
                  <c:v>43909</c:v>
                </c:pt>
                <c:pt idx="20">
                  <c:v>43910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43920</c:v>
                </c:pt>
                <c:pt idx="27">
                  <c:v>43921</c:v>
                </c:pt>
                <c:pt idx="28">
                  <c:v>43922</c:v>
                </c:pt>
                <c:pt idx="29">
                  <c:v>43923</c:v>
                </c:pt>
                <c:pt idx="30">
                  <c:v>43924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43934</c:v>
                </c:pt>
                <c:pt idx="36">
                  <c:v>43935</c:v>
                </c:pt>
                <c:pt idx="37">
                  <c:v>43936</c:v>
                </c:pt>
                <c:pt idx="38">
                  <c:v>43937</c:v>
                </c:pt>
                <c:pt idx="39">
                  <c:v>43938</c:v>
                </c:pt>
                <c:pt idx="40">
                  <c:v>43941</c:v>
                </c:pt>
                <c:pt idx="41">
                  <c:v>43942</c:v>
                </c:pt>
                <c:pt idx="42">
                  <c:v>43943</c:v>
                </c:pt>
                <c:pt idx="43">
                  <c:v>43944</c:v>
                </c:pt>
                <c:pt idx="44">
                  <c:v>43945</c:v>
                </c:pt>
                <c:pt idx="45">
                  <c:v>43948</c:v>
                </c:pt>
                <c:pt idx="46">
                  <c:v>43949</c:v>
                </c:pt>
                <c:pt idx="47">
                  <c:v>43950</c:v>
                </c:pt>
                <c:pt idx="48">
                  <c:v>43951</c:v>
                </c:pt>
                <c:pt idx="49">
                  <c:v>43952</c:v>
                </c:pt>
                <c:pt idx="50">
                  <c:v>43955</c:v>
                </c:pt>
                <c:pt idx="51">
                  <c:v>43956</c:v>
                </c:pt>
                <c:pt idx="52">
                  <c:v>43957</c:v>
                </c:pt>
                <c:pt idx="53">
                  <c:v>43958</c:v>
                </c:pt>
                <c:pt idx="54">
                  <c:v>43959</c:v>
                </c:pt>
                <c:pt idx="55">
                  <c:v>43962</c:v>
                </c:pt>
                <c:pt idx="56">
                  <c:v>43963</c:v>
                </c:pt>
                <c:pt idx="57">
                  <c:v>43964</c:v>
                </c:pt>
                <c:pt idx="58">
                  <c:v>43965</c:v>
                </c:pt>
                <c:pt idx="59">
                  <c:v>43966</c:v>
                </c:pt>
                <c:pt idx="60">
                  <c:v>43969</c:v>
                </c:pt>
                <c:pt idx="61">
                  <c:v>43970</c:v>
                </c:pt>
                <c:pt idx="62">
                  <c:v>43971</c:v>
                </c:pt>
                <c:pt idx="63">
                  <c:v>43972</c:v>
                </c:pt>
                <c:pt idx="64">
                  <c:v>43973</c:v>
                </c:pt>
                <c:pt idx="65">
                  <c:v>43976</c:v>
                </c:pt>
                <c:pt idx="66">
                  <c:v>43977</c:v>
                </c:pt>
                <c:pt idx="67">
                  <c:v>43978</c:v>
                </c:pt>
                <c:pt idx="68">
                  <c:v>43979</c:v>
                </c:pt>
                <c:pt idx="69">
                  <c:v>43980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43990</c:v>
                </c:pt>
                <c:pt idx="76">
                  <c:v>43991</c:v>
                </c:pt>
                <c:pt idx="77">
                  <c:v>43992</c:v>
                </c:pt>
                <c:pt idx="78">
                  <c:v>43993</c:v>
                </c:pt>
                <c:pt idx="79">
                  <c:v>43994</c:v>
                </c:pt>
                <c:pt idx="80">
                  <c:v>43997</c:v>
                </c:pt>
                <c:pt idx="81">
                  <c:v>43998</c:v>
                </c:pt>
                <c:pt idx="82">
                  <c:v>43999</c:v>
                </c:pt>
                <c:pt idx="83">
                  <c:v>44000</c:v>
                </c:pt>
                <c:pt idx="84">
                  <c:v>44001</c:v>
                </c:pt>
                <c:pt idx="85">
                  <c:v>44004</c:v>
                </c:pt>
                <c:pt idx="86">
                  <c:v>44005</c:v>
                </c:pt>
                <c:pt idx="87">
                  <c:v>44006</c:v>
                </c:pt>
                <c:pt idx="88">
                  <c:v>44007</c:v>
                </c:pt>
                <c:pt idx="89">
                  <c:v>44008</c:v>
                </c:pt>
                <c:pt idx="90">
                  <c:v>44011</c:v>
                </c:pt>
                <c:pt idx="91">
                  <c:v>44012</c:v>
                </c:pt>
                <c:pt idx="92">
                  <c:v>44013</c:v>
                </c:pt>
                <c:pt idx="93">
                  <c:v>44014</c:v>
                </c:pt>
                <c:pt idx="94">
                  <c:v>44018</c:v>
                </c:pt>
                <c:pt idx="95">
                  <c:v>44019</c:v>
                </c:pt>
                <c:pt idx="96">
                  <c:v>44020</c:v>
                </c:pt>
                <c:pt idx="97">
                  <c:v>44021</c:v>
                </c:pt>
                <c:pt idx="98">
                  <c:v>44022</c:v>
                </c:pt>
                <c:pt idx="99">
                  <c:v>44025</c:v>
                </c:pt>
                <c:pt idx="100">
                  <c:v>44026</c:v>
                </c:pt>
                <c:pt idx="101">
                  <c:v>44027</c:v>
                </c:pt>
                <c:pt idx="102">
                  <c:v>44028</c:v>
                </c:pt>
                <c:pt idx="103">
                  <c:v>44029</c:v>
                </c:pt>
                <c:pt idx="104">
                  <c:v>44032</c:v>
                </c:pt>
                <c:pt idx="105">
                  <c:v>44033</c:v>
                </c:pt>
                <c:pt idx="106">
                  <c:v>44034</c:v>
                </c:pt>
                <c:pt idx="107">
                  <c:v>44035</c:v>
                </c:pt>
                <c:pt idx="108">
                  <c:v>44036</c:v>
                </c:pt>
                <c:pt idx="109">
                  <c:v>44039</c:v>
                </c:pt>
                <c:pt idx="110">
                  <c:v>44040</c:v>
                </c:pt>
                <c:pt idx="111">
                  <c:v>44041</c:v>
                </c:pt>
                <c:pt idx="112">
                  <c:v>44042</c:v>
                </c:pt>
                <c:pt idx="113">
                  <c:v>44043</c:v>
                </c:pt>
                <c:pt idx="114">
                  <c:v>44046</c:v>
                </c:pt>
                <c:pt idx="115">
                  <c:v>44047</c:v>
                </c:pt>
                <c:pt idx="116">
                  <c:v>44048</c:v>
                </c:pt>
                <c:pt idx="117">
                  <c:v>44049</c:v>
                </c:pt>
                <c:pt idx="118">
                  <c:v>44050</c:v>
                </c:pt>
                <c:pt idx="119">
                  <c:v>44053</c:v>
                </c:pt>
                <c:pt idx="120">
                  <c:v>44054</c:v>
                </c:pt>
                <c:pt idx="121">
                  <c:v>44055</c:v>
                </c:pt>
                <c:pt idx="122">
                  <c:v>44056</c:v>
                </c:pt>
                <c:pt idx="123">
                  <c:v>44057</c:v>
                </c:pt>
                <c:pt idx="124">
                  <c:v>44060</c:v>
                </c:pt>
                <c:pt idx="125">
                  <c:v>44061</c:v>
                </c:pt>
                <c:pt idx="126">
                  <c:v>44062</c:v>
                </c:pt>
                <c:pt idx="127">
                  <c:v>44064</c:v>
                </c:pt>
                <c:pt idx="128">
                  <c:v>44067</c:v>
                </c:pt>
                <c:pt idx="129">
                  <c:v>44068</c:v>
                </c:pt>
                <c:pt idx="130">
                  <c:v>44069</c:v>
                </c:pt>
                <c:pt idx="131">
                  <c:v>44070</c:v>
                </c:pt>
                <c:pt idx="132">
                  <c:v>44071</c:v>
                </c:pt>
                <c:pt idx="133">
                  <c:v>44074</c:v>
                </c:pt>
                <c:pt idx="134">
                  <c:v>44075</c:v>
                </c:pt>
                <c:pt idx="135">
                  <c:v>44076</c:v>
                </c:pt>
                <c:pt idx="136">
                  <c:v>44077</c:v>
                </c:pt>
                <c:pt idx="137">
                  <c:v>44078</c:v>
                </c:pt>
                <c:pt idx="138">
                  <c:v>44082</c:v>
                </c:pt>
                <c:pt idx="139">
                  <c:v>44083</c:v>
                </c:pt>
                <c:pt idx="140">
                  <c:v>44084</c:v>
                </c:pt>
                <c:pt idx="141">
                  <c:v>44085</c:v>
                </c:pt>
                <c:pt idx="142">
                  <c:v>44088</c:v>
                </c:pt>
                <c:pt idx="143">
                  <c:v>44089</c:v>
                </c:pt>
                <c:pt idx="144">
                  <c:v>44090</c:v>
                </c:pt>
                <c:pt idx="145">
                  <c:v>44091</c:v>
                </c:pt>
                <c:pt idx="146">
                  <c:v>44092</c:v>
                </c:pt>
                <c:pt idx="147">
                  <c:v>44095</c:v>
                </c:pt>
                <c:pt idx="148">
                  <c:v>44096</c:v>
                </c:pt>
                <c:pt idx="149">
                  <c:v>44097</c:v>
                </c:pt>
                <c:pt idx="150">
                  <c:v>44098</c:v>
                </c:pt>
                <c:pt idx="151">
                  <c:v>44099</c:v>
                </c:pt>
                <c:pt idx="152">
                  <c:v>44102</c:v>
                </c:pt>
                <c:pt idx="153">
                  <c:v>44103</c:v>
                </c:pt>
                <c:pt idx="154">
                  <c:v>44104</c:v>
                </c:pt>
                <c:pt idx="155">
                  <c:v>44105</c:v>
                </c:pt>
                <c:pt idx="156">
                  <c:v>44106</c:v>
                </c:pt>
                <c:pt idx="157">
                  <c:v>44109</c:v>
                </c:pt>
                <c:pt idx="158">
                  <c:v>44110</c:v>
                </c:pt>
                <c:pt idx="159">
                  <c:v>44111</c:v>
                </c:pt>
                <c:pt idx="160">
                  <c:v>44112</c:v>
                </c:pt>
                <c:pt idx="161">
                  <c:v>44113</c:v>
                </c:pt>
                <c:pt idx="162">
                  <c:v>44116</c:v>
                </c:pt>
                <c:pt idx="163">
                  <c:v>44117</c:v>
                </c:pt>
                <c:pt idx="164">
                  <c:v>44118</c:v>
                </c:pt>
                <c:pt idx="165">
                  <c:v>44119</c:v>
                </c:pt>
                <c:pt idx="166">
                  <c:v>44120</c:v>
                </c:pt>
                <c:pt idx="167">
                  <c:v>44123</c:v>
                </c:pt>
                <c:pt idx="168">
                  <c:v>44124</c:v>
                </c:pt>
                <c:pt idx="169">
                  <c:v>44125</c:v>
                </c:pt>
                <c:pt idx="170">
                  <c:v>44126</c:v>
                </c:pt>
                <c:pt idx="171">
                  <c:v>44127</c:v>
                </c:pt>
                <c:pt idx="172">
                  <c:v>44130</c:v>
                </c:pt>
                <c:pt idx="173">
                  <c:v>44131</c:v>
                </c:pt>
                <c:pt idx="174">
                  <c:v>44132</c:v>
                </c:pt>
                <c:pt idx="175">
                  <c:v>44133</c:v>
                </c:pt>
                <c:pt idx="176">
                  <c:v>44134</c:v>
                </c:pt>
                <c:pt idx="177">
                  <c:v>44137</c:v>
                </c:pt>
                <c:pt idx="178">
                  <c:v>44138</c:v>
                </c:pt>
                <c:pt idx="179">
                  <c:v>44139</c:v>
                </c:pt>
                <c:pt idx="180">
                  <c:v>44140</c:v>
                </c:pt>
                <c:pt idx="181">
                  <c:v>44141</c:v>
                </c:pt>
                <c:pt idx="182">
                  <c:v>44144</c:v>
                </c:pt>
                <c:pt idx="183">
                  <c:v>44145</c:v>
                </c:pt>
                <c:pt idx="184">
                  <c:v>44146</c:v>
                </c:pt>
                <c:pt idx="185">
                  <c:v>44147</c:v>
                </c:pt>
                <c:pt idx="186">
                  <c:v>44148</c:v>
                </c:pt>
                <c:pt idx="187">
                  <c:v>44151</c:v>
                </c:pt>
                <c:pt idx="188">
                  <c:v>44152</c:v>
                </c:pt>
                <c:pt idx="189">
                  <c:v>44153</c:v>
                </c:pt>
                <c:pt idx="190">
                  <c:v>44154</c:v>
                </c:pt>
                <c:pt idx="191">
                  <c:v>44155</c:v>
                </c:pt>
                <c:pt idx="192">
                  <c:v>44158</c:v>
                </c:pt>
                <c:pt idx="193">
                  <c:v>44159</c:v>
                </c:pt>
                <c:pt idx="194">
                  <c:v>44160</c:v>
                </c:pt>
                <c:pt idx="195">
                  <c:v>44162</c:v>
                </c:pt>
                <c:pt idx="196">
                  <c:v>44165</c:v>
                </c:pt>
                <c:pt idx="197">
                  <c:v>44166</c:v>
                </c:pt>
                <c:pt idx="198">
                  <c:v>44167</c:v>
                </c:pt>
                <c:pt idx="199">
                  <c:v>44168</c:v>
                </c:pt>
                <c:pt idx="200">
                  <c:v>44169</c:v>
                </c:pt>
                <c:pt idx="201">
                  <c:v>44172</c:v>
                </c:pt>
                <c:pt idx="202">
                  <c:v>44173</c:v>
                </c:pt>
                <c:pt idx="203">
                  <c:v>44174</c:v>
                </c:pt>
                <c:pt idx="204">
                  <c:v>44175</c:v>
                </c:pt>
              </c:numCache>
            </c:numRef>
          </c:xVal>
          <c:yVal>
            <c:numRef>
              <c:f>'CME 10Y IRS'!$Y$4:$Y$208</c:f>
              <c:numCache>
                <c:formatCode>#,##0_ ;[Red]\-#,##0\ </c:formatCode>
                <c:ptCount val="205"/>
                <c:pt idx="0">
                  <c:v>3800000</c:v>
                </c:pt>
                <c:pt idx="1">
                  <c:v>3800000</c:v>
                </c:pt>
                <c:pt idx="2">
                  <c:v>3810000</c:v>
                </c:pt>
                <c:pt idx="3">
                  <c:v>3810000</c:v>
                </c:pt>
                <c:pt idx="4">
                  <c:v>3810000</c:v>
                </c:pt>
                <c:pt idx="5">
                  <c:v>3810000</c:v>
                </c:pt>
                <c:pt idx="6">
                  <c:v>3820000</c:v>
                </c:pt>
                <c:pt idx="7">
                  <c:v>3889999.9999999995</c:v>
                </c:pt>
                <c:pt idx="8">
                  <c:v>4003715.3534136498</c:v>
                </c:pt>
                <c:pt idx="9">
                  <c:v>4145967.5192715805</c:v>
                </c:pt>
                <c:pt idx="10">
                  <c:v>4330141.2966638803</c:v>
                </c:pt>
                <c:pt idx="11">
                  <c:v>4438608.00829014</c:v>
                </c:pt>
                <c:pt idx="12">
                  <c:v>4799988.1904573394</c:v>
                </c:pt>
                <c:pt idx="13">
                  <c:v>4977533.5524449702</c:v>
                </c:pt>
                <c:pt idx="14">
                  <c:v>4997120.0992300501</c:v>
                </c:pt>
                <c:pt idx="15">
                  <c:v>4962419.59870046</c:v>
                </c:pt>
                <c:pt idx="16">
                  <c:v>5059034.5289053293</c:v>
                </c:pt>
                <c:pt idx="17">
                  <c:v>4904802.2967325095</c:v>
                </c:pt>
                <c:pt idx="18">
                  <c:v>5034676.1061297106</c:v>
                </c:pt>
                <c:pt idx="19">
                  <c:v>5310133.4627753999</c:v>
                </c:pt>
                <c:pt idx="20">
                  <c:v>5229913.2956383796</c:v>
                </c:pt>
                <c:pt idx="21">
                  <c:v>5082495.4972000998</c:v>
                </c:pt>
                <c:pt idx="22">
                  <c:v>4964964.5277388403</c:v>
                </c:pt>
                <c:pt idx="23">
                  <c:v>5012880.5145763699</c:v>
                </c:pt>
                <c:pt idx="24">
                  <c:v>5068364.4053032706</c:v>
                </c:pt>
                <c:pt idx="25">
                  <c:v>5014870.2513109101</c:v>
                </c:pt>
                <c:pt idx="26">
                  <c:v>4987001.3809058107</c:v>
                </c:pt>
                <c:pt idx="27">
                  <c:v>4968128.7101275204</c:v>
                </c:pt>
                <c:pt idx="28">
                  <c:v>5012755.9740031101</c:v>
                </c:pt>
                <c:pt idx="29">
                  <c:v>4993635.0170912305</c:v>
                </c:pt>
                <c:pt idx="30">
                  <c:v>4973333.5851769997</c:v>
                </c:pt>
                <c:pt idx="31">
                  <c:v>4942367.2099234303</c:v>
                </c:pt>
                <c:pt idx="32">
                  <c:v>4999704.2478498798</c:v>
                </c:pt>
                <c:pt idx="33">
                  <c:v>5054251.8357180301</c:v>
                </c:pt>
                <c:pt idx="34">
                  <c:v>5077368.5093243504</c:v>
                </c:pt>
                <c:pt idx="35">
                  <c:v>5054001.6032079495</c:v>
                </c:pt>
                <c:pt idx="36">
                  <c:v>5067195.92047433</c:v>
                </c:pt>
                <c:pt idx="37">
                  <c:v>5065914.3070156602</c:v>
                </c:pt>
                <c:pt idx="38">
                  <c:v>4978190.6186596695</c:v>
                </c:pt>
                <c:pt idx="39">
                  <c:v>4966193.9835425206</c:v>
                </c:pt>
                <c:pt idx="40">
                  <c:v>5091870.8028400494</c:v>
                </c:pt>
                <c:pt idx="41">
                  <c:v>5104515.0026955297</c:v>
                </c:pt>
                <c:pt idx="42">
                  <c:v>5112766.5935205696</c:v>
                </c:pt>
                <c:pt idx="43">
                  <c:v>5107076.7901334306</c:v>
                </c:pt>
                <c:pt idx="44">
                  <c:v>5108651.2330558999</c:v>
                </c:pt>
                <c:pt idx="45">
                  <c:v>5106587.93067184</c:v>
                </c:pt>
                <c:pt idx="46">
                  <c:v>5095797.9237227095</c:v>
                </c:pt>
                <c:pt idx="47">
                  <c:v>5101322.7568300795</c:v>
                </c:pt>
                <c:pt idx="48">
                  <c:v>5095822.3015493797</c:v>
                </c:pt>
                <c:pt idx="49">
                  <c:v>5103997.0522739505</c:v>
                </c:pt>
                <c:pt idx="50">
                  <c:v>5105361.0525284894</c:v>
                </c:pt>
                <c:pt idx="51">
                  <c:v>5100700.2279082201</c:v>
                </c:pt>
                <c:pt idx="52">
                  <c:v>5096391.8523158701</c:v>
                </c:pt>
                <c:pt idx="53">
                  <c:v>5090699.3636215301</c:v>
                </c:pt>
                <c:pt idx="54">
                  <c:v>5108902.29626121</c:v>
                </c:pt>
                <c:pt idx="55">
                  <c:v>5096571.5869249301</c:v>
                </c:pt>
                <c:pt idx="56">
                  <c:v>5093519.9338937104</c:v>
                </c:pt>
                <c:pt idx="57">
                  <c:v>5101022.1521389801</c:v>
                </c:pt>
                <c:pt idx="58">
                  <c:v>5102142.8329621106</c:v>
                </c:pt>
                <c:pt idx="59">
                  <c:v>5109100.9259096999</c:v>
                </c:pt>
                <c:pt idx="60">
                  <c:v>5109100.9259096999</c:v>
                </c:pt>
                <c:pt idx="61">
                  <c:v>5082156.1082184501</c:v>
                </c:pt>
                <c:pt idx="62">
                  <c:v>5084408.5579741802</c:v>
                </c:pt>
                <c:pt idx="63">
                  <c:v>5086203.5562943807</c:v>
                </c:pt>
                <c:pt idx="64">
                  <c:v>5089112.0842023799</c:v>
                </c:pt>
                <c:pt idx="65">
                  <c:v>5092455.1846748507</c:v>
                </c:pt>
                <c:pt idx="66">
                  <c:v>5092068.6115150796</c:v>
                </c:pt>
                <c:pt idx="67">
                  <c:v>5085545.5980038801</c:v>
                </c:pt>
                <c:pt idx="68">
                  <c:v>5087956.5340410201</c:v>
                </c:pt>
                <c:pt idx="69">
                  <c:v>5087843.1557647604</c:v>
                </c:pt>
                <c:pt idx="70">
                  <c:v>5099227.45761084</c:v>
                </c:pt>
                <c:pt idx="71">
                  <c:v>5103964.1219981601</c:v>
                </c:pt>
                <c:pt idx="72">
                  <c:v>5099890.8392503299</c:v>
                </c:pt>
                <c:pt idx="73">
                  <c:v>5086857.8762792097</c:v>
                </c:pt>
                <c:pt idx="74">
                  <c:v>5067496.4224675298</c:v>
                </c:pt>
                <c:pt idx="75">
                  <c:v>5054542.5861267596</c:v>
                </c:pt>
                <c:pt idx="76">
                  <c:v>5057558.52905472</c:v>
                </c:pt>
                <c:pt idx="77">
                  <c:v>5064652.5219640397</c:v>
                </c:pt>
                <c:pt idx="78">
                  <c:v>5074003.4018069096</c:v>
                </c:pt>
                <c:pt idx="79">
                  <c:v>5094470.8848038102</c:v>
                </c:pt>
                <c:pt idx="80">
                  <c:v>5087058.1908959299</c:v>
                </c:pt>
                <c:pt idx="81">
                  <c:v>5085651.0722550098</c:v>
                </c:pt>
                <c:pt idx="82">
                  <c:v>5076647.5770803699</c:v>
                </c:pt>
                <c:pt idx="83">
                  <c:v>5081391.1937822802</c:v>
                </c:pt>
                <c:pt idx="84">
                  <c:v>5088594.6816056799</c:v>
                </c:pt>
                <c:pt idx="85">
                  <c:v>5087372.7371942699</c:v>
                </c:pt>
                <c:pt idx="86">
                  <c:v>5085583.8687237306</c:v>
                </c:pt>
                <c:pt idx="87">
                  <c:v>5082622.5087305699</c:v>
                </c:pt>
                <c:pt idx="88">
                  <c:v>5084042.7930793902</c:v>
                </c:pt>
                <c:pt idx="89">
                  <c:v>5089493.4370604707</c:v>
                </c:pt>
                <c:pt idx="90">
                  <c:v>5095271.7295890898</c:v>
                </c:pt>
                <c:pt idx="91">
                  <c:v>5094934.8140926501</c:v>
                </c:pt>
                <c:pt idx="92">
                  <c:v>5089752.2213839302</c:v>
                </c:pt>
                <c:pt idx="93">
                  <c:v>5083459.9811726799</c:v>
                </c:pt>
                <c:pt idx="94">
                  <c:v>5089453.7323487904</c:v>
                </c:pt>
                <c:pt idx="95">
                  <c:v>5087096.4038170902</c:v>
                </c:pt>
                <c:pt idx="96">
                  <c:v>5090130.0258307802</c:v>
                </c:pt>
                <c:pt idx="97">
                  <c:v>5090020.2011577394</c:v>
                </c:pt>
                <c:pt idx="98">
                  <c:v>5099213.8790935101</c:v>
                </c:pt>
                <c:pt idx="99">
                  <c:v>5094619.5756965494</c:v>
                </c:pt>
                <c:pt idx="100">
                  <c:v>5092980.1493528597</c:v>
                </c:pt>
                <c:pt idx="101">
                  <c:v>5095745.3801983595</c:v>
                </c:pt>
                <c:pt idx="102">
                  <c:v>5091560.4885154897</c:v>
                </c:pt>
                <c:pt idx="103">
                  <c:v>5095922.3230497902</c:v>
                </c:pt>
                <c:pt idx="104">
                  <c:v>5092640.0862053204</c:v>
                </c:pt>
                <c:pt idx="105">
                  <c:v>5094758.8244169606</c:v>
                </c:pt>
                <c:pt idx="106">
                  <c:v>5094313.90949775</c:v>
                </c:pt>
                <c:pt idx="107">
                  <c:v>5093618.3304366302</c:v>
                </c:pt>
                <c:pt idx="108">
                  <c:v>5097229.3915364901</c:v>
                </c:pt>
                <c:pt idx="109">
                  <c:v>5096797.10484822</c:v>
                </c:pt>
                <c:pt idx="110">
                  <c:v>5092263.0226036403</c:v>
                </c:pt>
                <c:pt idx="111">
                  <c:v>5096095.8929137001</c:v>
                </c:pt>
                <c:pt idx="112">
                  <c:v>5093884.7897465499</c:v>
                </c:pt>
                <c:pt idx="113">
                  <c:v>5109391.1193865994</c:v>
                </c:pt>
                <c:pt idx="114">
                  <c:v>5110295.7</c:v>
                </c:pt>
                <c:pt idx="115">
                  <c:v>5097436.3215683801</c:v>
                </c:pt>
                <c:pt idx="116">
                  <c:v>5103405.5678535597</c:v>
                </c:pt>
                <c:pt idx="117">
                  <c:v>5096848.5039245198</c:v>
                </c:pt>
                <c:pt idx="118">
                  <c:v>5099630.6448952695</c:v>
                </c:pt>
                <c:pt idx="119">
                  <c:v>4777376.8104167599</c:v>
                </c:pt>
                <c:pt idx="120">
                  <c:v>4773992.5324376998</c:v>
                </c:pt>
                <c:pt idx="121">
                  <c:v>4763887.8615775695</c:v>
                </c:pt>
                <c:pt idx="122">
                  <c:v>4761434.4530214099</c:v>
                </c:pt>
                <c:pt idx="123">
                  <c:v>4759949.5124824299</c:v>
                </c:pt>
                <c:pt idx="124">
                  <c:v>4758233.2666244498</c:v>
                </c:pt>
                <c:pt idx="125">
                  <c:v>4762244.4485233603</c:v>
                </c:pt>
                <c:pt idx="126">
                  <c:v>4762953.4659551298</c:v>
                </c:pt>
                <c:pt idx="127">
                  <c:v>4765719.0483833998</c:v>
                </c:pt>
                <c:pt idx="128">
                  <c:v>4765550.6272158306</c:v>
                </c:pt>
                <c:pt idx="129">
                  <c:v>4764216.7516707694</c:v>
                </c:pt>
                <c:pt idx="130">
                  <c:v>4756325.6418110896</c:v>
                </c:pt>
                <c:pt idx="131">
                  <c:v>4753494.02550958</c:v>
                </c:pt>
                <c:pt idx="132">
                  <c:v>4750329.1301796203</c:v>
                </c:pt>
                <c:pt idx="133">
                  <c:v>4751164.1750318399</c:v>
                </c:pt>
                <c:pt idx="134">
                  <c:v>4758440.1109736096</c:v>
                </c:pt>
                <c:pt idx="135">
                  <c:v>4759227.7972231107</c:v>
                </c:pt>
                <c:pt idx="136">
                  <c:v>4759778.14415491</c:v>
                </c:pt>
                <c:pt idx="137">
                  <c:v>4762960.8094167896</c:v>
                </c:pt>
                <c:pt idx="138">
                  <c:v>4749386.8227147097</c:v>
                </c:pt>
                <c:pt idx="139">
                  <c:v>4753545.9090754194</c:v>
                </c:pt>
                <c:pt idx="140">
                  <c:v>4748534.3958964497</c:v>
                </c:pt>
                <c:pt idx="141">
                  <c:v>4753719.9526306903</c:v>
                </c:pt>
                <c:pt idx="142">
                  <c:v>4755297.4235071298</c:v>
                </c:pt>
                <c:pt idx="143">
                  <c:v>4754702.7978690602</c:v>
                </c:pt>
                <c:pt idx="144">
                  <c:v>4752502.7097460805</c:v>
                </c:pt>
                <c:pt idx="145">
                  <c:v>4750484.7261963096</c:v>
                </c:pt>
                <c:pt idx="146">
                  <c:v>4751898.4068065602</c:v>
                </c:pt>
                <c:pt idx="147">
                  <c:v>4750623.4873506604</c:v>
                </c:pt>
                <c:pt idx="148">
                  <c:v>4752827.6385223204</c:v>
                </c:pt>
                <c:pt idx="149">
                  <c:v>4751575.17434265</c:v>
                </c:pt>
                <c:pt idx="150">
                  <c:v>4749447.2712876601</c:v>
                </c:pt>
                <c:pt idx="151">
                  <c:v>4752510.1180384699</c:v>
                </c:pt>
                <c:pt idx="152">
                  <c:v>4752593.2239810601</c:v>
                </c:pt>
                <c:pt idx="153">
                  <c:v>4750253.2175380401</c:v>
                </c:pt>
                <c:pt idx="154">
                  <c:v>4751358.5846542595</c:v>
                </c:pt>
                <c:pt idx="155">
                  <c:v>4746719.6765299002</c:v>
                </c:pt>
                <c:pt idx="156">
                  <c:v>4751160.5873230407</c:v>
                </c:pt>
                <c:pt idx="157">
                  <c:v>4749257.87</c:v>
                </c:pt>
                <c:pt idx="158">
                  <c:v>4740510.8500000006</c:v>
                </c:pt>
                <c:pt idx="159">
                  <c:v>4743528.7200000007</c:v>
                </c:pt>
                <c:pt idx="160">
                  <c:v>4735843.1100000003</c:v>
                </c:pt>
                <c:pt idx="161">
                  <c:v>4739836.2700000005</c:v>
                </c:pt>
                <c:pt idx="162">
                  <c:v>4738598.33</c:v>
                </c:pt>
                <c:pt idx="163">
                  <c:v>4738242.13</c:v>
                </c:pt>
                <c:pt idx="164">
                  <c:v>4744276.79</c:v>
                </c:pt>
                <c:pt idx="165">
                  <c:v>4743967.0599999996</c:v>
                </c:pt>
                <c:pt idx="166">
                  <c:v>4746577.9399999995</c:v>
                </c:pt>
                <c:pt idx="167">
                  <c:v>4749595.78</c:v>
                </c:pt>
                <c:pt idx="168">
                  <c:v>4745185.0199999996</c:v>
                </c:pt>
                <c:pt idx="169">
                  <c:v>4738802.54</c:v>
                </c:pt>
                <c:pt idx="170">
                  <c:v>4734946.1099999994</c:v>
                </c:pt>
                <c:pt idx="171">
                  <c:v>4733323.55</c:v>
                </c:pt>
                <c:pt idx="172">
                  <c:v>4733909.68</c:v>
                </c:pt>
                <c:pt idx="173">
                  <c:v>4739847.37</c:v>
                </c:pt>
                <c:pt idx="174">
                  <c:v>4741985.84</c:v>
                </c:pt>
                <c:pt idx="175">
                  <c:v>4739903.3600000003</c:v>
                </c:pt>
                <c:pt idx="176">
                  <c:v>4735561.5500000007</c:v>
                </c:pt>
                <c:pt idx="177">
                  <c:v>4739488.1899999995</c:v>
                </c:pt>
                <c:pt idx="178">
                  <c:v>4735850.22</c:v>
                </c:pt>
                <c:pt idx="179">
                  <c:v>4730219.29</c:v>
                </c:pt>
                <c:pt idx="180">
                  <c:v>4741690.34</c:v>
                </c:pt>
                <c:pt idx="181">
                  <c:v>4742662.55</c:v>
                </c:pt>
                <c:pt idx="182">
                  <c:v>4738005.3999999994</c:v>
                </c:pt>
                <c:pt idx="183">
                  <c:v>4719091.18</c:v>
                </c:pt>
                <c:pt idx="184">
                  <c:v>4717074.33</c:v>
                </c:pt>
                <c:pt idx="185">
                  <c:v>4716004.01</c:v>
                </c:pt>
                <c:pt idx="186">
                  <c:v>4734510.2299999995</c:v>
                </c:pt>
                <c:pt idx="187">
                  <c:v>4732901.83</c:v>
                </c:pt>
                <c:pt idx="188">
                  <c:v>4729521.09</c:v>
                </c:pt>
                <c:pt idx="189">
                  <c:v>4733448.1999999993</c:v>
                </c:pt>
                <c:pt idx="190">
                  <c:v>4730348.0600000005</c:v>
                </c:pt>
                <c:pt idx="191">
                  <c:v>4736096.4300000006</c:v>
                </c:pt>
                <c:pt idx="192">
                  <c:v>4740707.04</c:v>
                </c:pt>
                <c:pt idx="193">
                  <c:v>4735380.1899999995</c:v>
                </c:pt>
                <c:pt idx="194">
                  <c:v>4729600.75</c:v>
                </c:pt>
                <c:pt idx="195">
                  <c:v>4730881</c:v>
                </c:pt>
                <c:pt idx="196">
                  <c:v>4736393.09</c:v>
                </c:pt>
                <c:pt idx="197">
                  <c:v>4733254.58</c:v>
                </c:pt>
                <c:pt idx="198">
                  <c:v>4717779.62</c:v>
                </c:pt>
                <c:pt idx="199">
                  <c:v>4717054.82</c:v>
                </c:pt>
                <c:pt idx="200">
                  <c:v>4720428.38</c:v>
                </c:pt>
                <c:pt idx="201">
                  <c:v>4714295.97</c:v>
                </c:pt>
                <c:pt idx="202">
                  <c:v>4719245.5999999996</c:v>
                </c:pt>
                <c:pt idx="203">
                  <c:v>4718664.8099999996</c:v>
                </c:pt>
                <c:pt idx="204">
                  <c:v>4712902.96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B5F-4CFC-8EA2-2012FFA6A382}"/>
            </c:ext>
          </c:extLst>
        </c:ser>
        <c:ser>
          <c:idx val="3"/>
          <c:order val="3"/>
          <c:tx>
            <c:strRef>
              <c:f>'CME 10Y IRS'!$Z$3</c:f>
              <c:strCache>
                <c:ptCount val="1"/>
                <c:pt idx="0">
                  <c:v>LCH: Pay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'CME 10Y IRS'!$V$4:$V$208</c:f>
              <c:numCache>
                <c:formatCode>d\-mmm\-yy</c:formatCode>
                <c:ptCount val="205"/>
                <c:pt idx="0">
                  <c:v>43882</c:v>
                </c:pt>
                <c:pt idx="1">
                  <c:v>43885</c:v>
                </c:pt>
                <c:pt idx="2">
                  <c:v>43886</c:v>
                </c:pt>
                <c:pt idx="3">
                  <c:v>43887</c:v>
                </c:pt>
                <c:pt idx="4">
                  <c:v>43888</c:v>
                </c:pt>
                <c:pt idx="5">
                  <c:v>43889</c:v>
                </c:pt>
                <c:pt idx="6">
                  <c:v>43892</c:v>
                </c:pt>
                <c:pt idx="7">
                  <c:v>43893</c:v>
                </c:pt>
                <c:pt idx="8">
                  <c:v>43894</c:v>
                </c:pt>
                <c:pt idx="9">
                  <c:v>43895</c:v>
                </c:pt>
                <c:pt idx="10">
                  <c:v>43896</c:v>
                </c:pt>
                <c:pt idx="11">
                  <c:v>43899</c:v>
                </c:pt>
                <c:pt idx="12">
                  <c:v>43900</c:v>
                </c:pt>
                <c:pt idx="13">
                  <c:v>43901</c:v>
                </c:pt>
                <c:pt idx="14">
                  <c:v>43902</c:v>
                </c:pt>
                <c:pt idx="15">
                  <c:v>43903</c:v>
                </c:pt>
                <c:pt idx="16">
                  <c:v>43906</c:v>
                </c:pt>
                <c:pt idx="17">
                  <c:v>43907</c:v>
                </c:pt>
                <c:pt idx="18">
                  <c:v>43908</c:v>
                </c:pt>
                <c:pt idx="19">
                  <c:v>43909</c:v>
                </c:pt>
                <c:pt idx="20">
                  <c:v>43910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43920</c:v>
                </c:pt>
                <c:pt idx="27">
                  <c:v>43921</c:v>
                </c:pt>
                <c:pt idx="28">
                  <c:v>43922</c:v>
                </c:pt>
                <c:pt idx="29">
                  <c:v>43923</c:v>
                </c:pt>
                <c:pt idx="30">
                  <c:v>43924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43934</c:v>
                </c:pt>
                <c:pt idx="36">
                  <c:v>43935</c:v>
                </c:pt>
                <c:pt idx="37">
                  <c:v>43936</c:v>
                </c:pt>
                <c:pt idx="38">
                  <c:v>43937</c:v>
                </c:pt>
                <c:pt idx="39">
                  <c:v>43938</c:v>
                </c:pt>
                <c:pt idx="40">
                  <c:v>43941</c:v>
                </c:pt>
                <c:pt idx="41">
                  <c:v>43942</c:v>
                </c:pt>
                <c:pt idx="42">
                  <c:v>43943</c:v>
                </c:pt>
                <c:pt idx="43">
                  <c:v>43944</c:v>
                </c:pt>
                <c:pt idx="44">
                  <c:v>43945</c:v>
                </c:pt>
                <c:pt idx="45">
                  <c:v>43948</c:v>
                </c:pt>
                <c:pt idx="46">
                  <c:v>43949</c:v>
                </c:pt>
                <c:pt idx="47">
                  <c:v>43950</c:v>
                </c:pt>
                <c:pt idx="48">
                  <c:v>43951</c:v>
                </c:pt>
                <c:pt idx="49">
                  <c:v>43952</c:v>
                </c:pt>
                <c:pt idx="50">
                  <c:v>43955</c:v>
                </c:pt>
                <c:pt idx="51">
                  <c:v>43956</c:v>
                </c:pt>
                <c:pt idx="52">
                  <c:v>43957</c:v>
                </c:pt>
                <c:pt idx="53">
                  <c:v>43958</c:v>
                </c:pt>
                <c:pt idx="54">
                  <c:v>43959</c:v>
                </c:pt>
                <c:pt idx="55">
                  <c:v>43962</c:v>
                </c:pt>
                <c:pt idx="56">
                  <c:v>43963</c:v>
                </c:pt>
                <c:pt idx="57">
                  <c:v>43964</c:v>
                </c:pt>
                <c:pt idx="58">
                  <c:v>43965</c:v>
                </c:pt>
                <c:pt idx="59">
                  <c:v>43966</c:v>
                </c:pt>
                <c:pt idx="60">
                  <c:v>43969</c:v>
                </c:pt>
                <c:pt idx="61">
                  <c:v>43970</c:v>
                </c:pt>
                <c:pt idx="62">
                  <c:v>43971</c:v>
                </c:pt>
                <c:pt idx="63">
                  <c:v>43972</c:v>
                </c:pt>
                <c:pt idx="64">
                  <c:v>43973</c:v>
                </c:pt>
                <c:pt idx="65">
                  <c:v>43976</c:v>
                </c:pt>
                <c:pt idx="66">
                  <c:v>43977</c:v>
                </c:pt>
                <c:pt idx="67">
                  <c:v>43978</c:v>
                </c:pt>
                <c:pt idx="68">
                  <c:v>43979</c:v>
                </c:pt>
                <c:pt idx="69">
                  <c:v>43980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43990</c:v>
                </c:pt>
                <c:pt idx="76">
                  <c:v>43991</c:v>
                </c:pt>
                <c:pt idx="77">
                  <c:v>43992</c:v>
                </c:pt>
                <c:pt idx="78">
                  <c:v>43993</c:v>
                </c:pt>
                <c:pt idx="79">
                  <c:v>43994</c:v>
                </c:pt>
                <c:pt idx="80">
                  <c:v>43997</c:v>
                </c:pt>
                <c:pt idx="81">
                  <c:v>43998</c:v>
                </c:pt>
                <c:pt idx="82">
                  <c:v>43999</c:v>
                </c:pt>
                <c:pt idx="83">
                  <c:v>44000</c:v>
                </c:pt>
                <c:pt idx="84">
                  <c:v>44001</c:v>
                </c:pt>
                <c:pt idx="85">
                  <c:v>44004</c:v>
                </c:pt>
                <c:pt idx="86">
                  <c:v>44005</c:v>
                </c:pt>
                <c:pt idx="87">
                  <c:v>44006</c:v>
                </c:pt>
                <c:pt idx="88">
                  <c:v>44007</c:v>
                </c:pt>
                <c:pt idx="89">
                  <c:v>44008</c:v>
                </c:pt>
                <c:pt idx="90">
                  <c:v>44011</c:v>
                </c:pt>
                <c:pt idx="91">
                  <c:v>44012</c:v>
                </c:pt>
                <c:pt idx="92">
                  <c:v>44013</c:v>
                </c:pt>
                <c:pt idx="93">
                  <c:v>44014</c:v>
                </c:pt>
                <c:pt idx="94">
                  <c:v>44018</c:v>
                </c:pt>
                <c:pt idx="95">
                  <c:v>44019</c:v>
                </c:pt>
                <c:pt idx="96">
                  <c:v>44020</c:v>
                </c:pt>
                <c:pt idx="97">
                  <c:v>44021</c:v>
                </c:pt>
                <c:pt idx="98">
                  <c:v>44022</c:v>
                </c:pt>
                <c:pt idx="99">
                  <c:v>44025</c:v>
                </c:pt>
                <c:pt idx="100">
                  <c:v>44026</c:v>
                </c:pt>
                <c:pt idx="101">
                  <c:v>44027</c:v>
                </c:pt>
                <c:pt idx="102">
                  <c:v>44028</c:v>
                </c:pt>
                <c:pt idx="103">
                  <c:v>44029</c:v>
                </c:pt>
                <c:pt idx="104">
                  <c:v>44032</c:v>
                </c:pt>
                <c:pt idx="105">
                  <c:v>44033</c:v>
                </c:pt>
                <c:pt idx="106">
                  <c:v>44034</c:v>
                </c:pt>
                <c:pt idx="107">
                  <c:v>44035</c:v>
                </c:pt>
                <c:pt idx="108">
                  <c:v>44036</c:v>
                </c:pt>
                <c:pt idx="109">
                  <c:v>44039</c:v>
                </c:pt>
                <c:pt idx="110">
                  <c:v>44040</c:v>
                </c:pt>
                <c:pt idx="111">
                  <c:v>44041</c:v>
                </c:pt>
                <c:pt idx="112">
                  <c:v>44042</c:v>
                </c:pt>
                <c:pt idx="113">
                  <c:v>44043</c:v>
                </c:pt>
                <c:pt idx="114">
                  <c:v>44046</c:v>
                </c:pt>
                <c:pt idx="115">
                  <c:v>44047</c:v>
                </c:pt>
                <c:pt idx="116">
                  <c:v>44048</c:v>
                </c:pt>
                <c:pt idx="117">
                  <c:v>44049</c:v>
                </c:pt>
                <c:pt idx="118">
                  <c:v>44050</c:v>
                </c:pt>
                <c:pt idx="119">
                  <c:v>44053</c:v>
                </c:pt>
                <c:pt idx="120">
                  <c:v>44054</c:v>
                </c:pt>
                <c:pt idx="121">
                  <c:v>44055</c:v>
                </c:pt>
                <c:pt idx="122">
                  <c:v>44056</c:v>
                </c:pt>
                <c:pt idx="123">
                  <c:v>44057</c:v>
                </c:pt>
                <c:pt idx="124">
                  <c:v>44060</c:v>
                </c:pt>
                <c:pt idx="125">
                  <c:v>44061</c:v>
                </c:pt>
                <c:pt idx="126">
                  <c:v>44062</c:v>
                </c:pt>
                <c:pt idx="127">
                  <c:v>44064</c:v>
                </c:pt>
                <c:pt idx="128">
                  <c:v>44067</c:v>
                </c:pt>
                <c:pt idx="129">
                  <c:v>44068</c:v>
                </c:pt>
                <c:pt idx="130">
                  <c:v>44069</c:v>
                </c:pt>
                <c:pt idx="131">
                  <c:v>44070</c:v>
                </c:pt>
                <c:pt idx="132">
                  <c:v>44071</c:v>
                </c:pt>
                <c:pt idx="133">
                  <c:v>44074</c:v>
                </c:pt>
                <c:pt idx="134">
                  <c:v>44075</c:v>
                </c:pt>
                <c:pt idx="135">
                  <c:v>44076</c:v>
                </c:pt>
                <c:pt idx="136">
                  <c:v>44077</c:v>
                </c:pt>
                <c:pt idx="137">
                  <c:v>44078</c:v>
                </c:pt>
                <c:pt idx="138">
                  <c:v>44082</c:v>
                </c:pt>
                <c:pt idx="139">
                  <c:v>44083</c:v>
                </c:pt>
                <c:pt idx="140">
                  <c:v>44084</c:v>
                </c:pt>
                <c:pt idx="141">
                  <c:v>44085</c:v>
                </c:pt>
                <c:pt idx="142">
                  <c:v>44088</c:v>
                </c:pt>
                <c:pt idx="143">
                  <c:v>44089</c:v>
                </c:pt>
                <c:pt idx="144">
                  <c:v>44090</c:v>
                </c:pt>
                <c:pt idx="145">
                  <c:v>44091</c:v>
                </c:pt>
                <c:pt idx="146">
                  <c:v>44092</c:v>
                </c:pt>
                <c:pt idx="147">
                  <c:v>44095</c:v>
                </c:pt>
                <c:pt idx="148">
                  <c:v>44096</c:v>
                </c:pt>
                <c:pt idx="149">
                  <c:v>44097</c:v>
                </c:pt>
                <c:pt idx="150">
                  <c:v>44098</c:v>
                </c:pt>
                <c:pt idx="151">
                  <c:v>44099</c:v>
                </c:pt>
                <c:pt idx="152">
                  <c:v>44102</c:v>
                </c:pt>
                <c:pt idx="153">
                  <c:v>44103</c:v>
                </c:pt>
                <c:pt idx="154">
                  <c:v>44104</c:v>
                </c:pt>
                <c:pt idx="155">
                  <c:v>44105</c:v>
                </c:pt>
                <c:pt idx="156">
                  <c:v>44106</c:v>
                </c:pt>
                <c:pt idx="157">
                  <c:v>44109</c:v>
                </c:pt>
                <c:pt idx="158">
                  <c:v>44110</c:v>
                </c:pt>
                <c:pt idx="159">
                  <c:v>44111</c:v>
                </c:pt>
                <c:pt idx="160">
                  <c:v>44112</c:v>
                </c:pt>
                <c:pt idx="161">
                  <c:v>44113</c:v>
                </c:pt>
                <c:pt idx="162">
                  <c:v>44116</c:v>
                </c:pt>
                <c:pt idx="163">
                  <c:v>44117</c:v>
                </c:pt>
                <c:pt idx="164">
                  <c:v>44118</c:v>
                </c:pt>
                <c:pt idx="165">
                  <c:v>44119</c:v>
                </c:pt>
                <c:pt idx="166">
                  <c:v>44120</c:v>
                </c:pt>
                <c:pt idx="167">
                  <c:v>44123</c:v>
                </c:pt>
                <c:pt idx="168">
                  <c:v>44124</c:v>
                </c:pt>
                <c:pt idx="169">
                  <c:v>44125</c:v>
                </c:pt>
                <c:pt idx="170">
                  <c:v>44126</c:v>
                </c:pt>
                <c:pt idx="171">
                  <c:v>44127</c:v>
                </c:pt>
                <c:pt idx="172">
                  <c:v>44130</c:v>
                </c:pt>
                <c:pt idx="173">
                  <c:v>44131</c:v>
                </c:pt>
                <c:pt idx="174">
                  <c:v>44132</c:v>
                </c:pt>
                <c:pt idx="175">
                  <c:v>44133</c:v>
                </c:pt>
                <c:pt idx="176">
                  <c:v>44134</c:v>
                </c:pt>
                <c:pt idx="177">
                  <c:v>44137</c:v>
                </c:pt>
                <c:pt idx="178">
                  <c:v>44138</c:v>
                </c:pt>
                <c:pt idx="179">
                  <c:v>44139</c:v>
                </c:pt>
                <c:pt idx="180">
                  <c:v>44140</c:v>
                </c:pt>
                <c:pt idx="181">
                  <c:v>44141</c:v>
                </c:pt>
                <c:pt idx="182">
                  <c:v>44144</c:v>
                </c:pt>
                <c:pt idx="183">
                  <c:v>44145</c:v>
                </c:pt>
                <c:pt idx="184">
                  <c:v>44146</c:v>
                </c:pt>
                <c:pt idx="185">
                  <c:v>44147</c:v>
                </c:pt>
                <c:pt idx="186">
                  <c:v>44148</c:v>
                </c:pt>
                <c:pt idx="187">
                  <c:v>44151</c:v>
                </c:pt>
                <c:pt idx="188">
                  <c:v>44152</c:v>
                </c:pt>
                <c:pt idx="189">
                  <c:v>44153</c:v>
                </c:pt>
                <c:pt idx="190">
                  <c:v>44154</c:v>
                </c:pt>
                <c:pt idx="191">
                  <c:v>44155</c:v>
                </c:pt>
                <c:pt idx="192">
                  <c:v>44158</c:v>
                </c:pt>
                <c:pt idx="193">
                  <c:v>44159</c:v>
                </c:pt>
                <c:pt idx="194">
                  <c:v>44160</c:v>
                </c:pt>
                <c:pt idx="195">
                  <c:v>44162</c:v>
                </c:pt>
                <c:pt idx="196">
                  <c:v>44165</c:v>
                </c:pt>
                <c:pt idx="197">
                  <c:v>44166</c:v>
                </c:pt>
                <c:pt idx="198">
                  <c:v>44167</c:v>
                </c:pt>
                <c:pt idx="199">
                  <c:v>44168</c:v>
                </c:pt>
                <c:pt idx="200">
                  <c:v>44169</c:v>
                </c:pt>
                <c:pt idx="201">
                  <c:v>44172</c:v>
                </c:pt>
                <c:pt idx="202">
                  <c:v>44173</c:v>
                </c:pt>
                <c:pt idx="203">
                  <c:v>44174</c:v>
                </c:pt>
                <c:pt idx="204">
                  <c:v>44175</c:v>
                </c:pt>
              </c:numCache>
            </c:numRef>
          </c:xVal>
          <c:yVal>
            <c:numRef>
              <c:f>'CME 10Y IRS'!$Z$4:$Z$208</c:f>
              <c:numCache>
                <c:formatCode>#,##0_ ;[Red]\-#,##0\ </c:formatCode>
                <c:ptCount val="205"/>
                <c:pt idx="0">
                  <c:v>-4307643.0554652</c:v>
                </c:pt>
                <c:pt idx="1">
                  <c:v>-4326463.02884675</c:v>
                </c:pt>
                <c:pt idx="2">
                  <c:v>-4346808.4220936298</c:v>
                </c:pt>
                <c:pt idx="3">
                  <c:v>-4361461.3727011103</c:v>
                </c:pt>
                <c:pt idx="4">
                  <c:v>-4365518.37506196</c:v>
                </c:pt>
                <c:pt idx="5">
                  <c:v>-4354726.9379688604</c:v>
                </c:pt>
                <c:pt idx="6">
                  <c:v>-4405156.0988771003</c:v>
                </c:pt>
                <c:pt idx="7">
                  <c:v>-4420619.9763842197</c:v>
                </c:pt>
                <c:pt idx="8">
                  <c:v>-4421746.6875537299</c:v>
                </c:pt>
                <c:pt idx="9">
                  <c:v>-4436260.59277381</c:v>
                </c:pt>
                <c:pt idx="10">
                  <c:v>-4438545.3970611608</c:v>
                </c:pt>
                <c:pt idx="11">
                  <c:v>-4492851.7415974</c:v>
                </c:pt>
                <c:pt idx="12">
                  <c:v>-4407672.9175961399</c:v>
                </c:pt>
                <c:pt idx="13">
                  <c:v>-4400130.1815136997</c:v>
                </c:pt>
                <c:pt idx="14">
                  <c:v>-4380659.05981421</c:v>
                </c:pt>
                <c:pt idx="15">
                  <c:v>-4348235.83570245</c:v>
                </c:pt>
                <c:pt idx="16">
                  <c:v>-4347213.4401612198</c:v>
                </c:pt>
                <c:pt idx="17">
                  <c:v>-4397806.2057377603</c:v>
                </c:pt>
                <c:pt idx="18">
                  <c:v>-4372368.00287819</c:v>
                </c:pt>
                <c:pt idx="19">
                  <c:v>-4347392.63064308</c:v>
                </c:pt>
                <c:pt idx="20">
                  <c:v>-4405300.4764495799</c:v>
                </c:pt>
                <c:pt idx="21">
                  <c:v>-4432434.3959154207</c:v>
                </c:pt>
                <c:pt idx="22">
                  <c:v>-4483524.2413489101</c:v>
                </c:pt>
                <c:pt idx="23">
                  <c:v>-4485179.2464980995</c:v>
                </c:pt>
                <c:pt idx="24">
                  <c:v>-4511105.7255386002</c:v>
                </c:pt>
                <c:pt idx="25">
                  <c:v>-4555987.5642863996</c:v>
                </c:pt>
                <c:pt idx="26">
                  <c:v>-4547771.94161529</c:v>
                </c:pt>
                <c:pt idx="27">
                  <c:v>-4565377.0680153696</c:v>
                </c:pt>
                <c:pt idx="28">
                  <c:v>-4523244.2032455299</c:v>
                </c:pt>
                <c:pt idx="29">
                  <c:v>-4522948.1851225095</c:v>
                </c:pt>
                <c:pt idx="30">
                  <c:v>-4518753.9290913995</c:v>
                </c:pt>
                <c:pt idx="31">
                  <c:v>-4524189.0122482097</c:v>
                </c:pt>
                <c:pt idx="32">
                  <c:v>-4500065.3109716503</c:v>
                </c:pt>
                <c:pt idx="33">
                  <c:v>-4469969.4076969502</c:v>
                </c:pt>
                <c:pt idx="34">
                  <c:v>-4462066.3563641403</c:v>
                </c:pt>
                <c:pt idx="35">
                  <c:v>-4466733.7629673006</c:v>
                </c:pt>
                <c:pt idx="36">
                  <c:v>-4476232.21681323</c:v>
                </c:pt>
                <c:pt idx="37">
                  <c:v>-4464842.5021737898</c:v>
                </c:pt>
                <c:pt idx="38">
                  <c:v>-4481061.3559308704</c:v>
                </c:pt>
                <c:pt idx="39">
                  <c:v>-4491208.2051910004</c:v>
                </c:pt>
                <c:pt idx="40">
                  <c:v>-4466017.6244128803</c:v>
                </c:pt>
                <c:pt idx="41">
                  <c:v>-4472826.6277020499</c:v>
                </c:pt>
                <c:pt idx="42">
                  <c:v>-4492406.2052689297</c:v>
                </c:pt>
                <c:pt idx="43">
                  <c:v>-4474508.5981711699</c:v>
                </c:pt>
                <c:pt idx="44">
                  <c:v>-4470048.1128263604</c:v>
                </c:pt>
                <c:pt idx="45">
                  <c:v>-4474435.0309066698</c:v>
                </c:pt>
                <c:pt idx="46">
                  <c:v>-4455923.56646147</c:v>
                </c:pt>
                <c:pt idx="47">
                  <c:v>-4457513.59977578</c:v>
                </c:pt>
                <c:pt idx="48">
                  <c:v>-4443219.0487591494</c:v>
                </c:pt>
                <c:pt idx="49">
                  <c:v>-4434363.3523111697</c:v>
                </c:pt>
                <c:pt idx="50">
                  <c:v>-4414333.4522117795</c:v>
                </c:pt>
                <c:pt idx="51">
                  <c:v>-4416207.16004337</c:v>
                </c:pt>
                <c:pt idx="52">
                  <c:v>-4401540.7853214499</c:v>
                </c:pt>
                <c:pt idx="53">
                  <c:v>-4384409.1571269203</c:v>
                </c:pt>
                <c:pt idx="54">
                  <c:v>-4527239.73177996</c:v>
                </c:pt>
                <c:pt idx="55">
                  <c:v>-4512600.9980384698</c:v>
                </c:pt>
                <c:pt idx="56">
                  <c:v>-4504929.4047537996</c:v>
                </c:pt>
                <c:pt idx="57">
                  <c:v>-4510962.4020554302</c:v>
                </c:pt>
                <c:pt idx="58">
                  <c:v>-4521288.94193957</c:v>
                </c:pt>
                <c:pt idx="59">
                  <c:v>-4527802.2485786797</c:v>
                </c:pt>
                <c:pt idx="60">
                  <c:v>-4518549.1772887399</c:v>
                </c:pt>
                <c:pt idx="61">
                  <c:v>-4490294.5407923004</c:v>
                </c:pt>
                <c:pt idx="62">
                  <c:v>-4495932.9472481897</c:v>
                </c:pt>
                <c:pt idx="63">
                  <c:v>-4507981.09067511</c:v>
                </c:pt>
                <c:pt idx="64">
                  <c:v>-4505028.3799381796</c:v>
                </c:pt>
                <c:pt idx="65">
                  <c:v>-4506788.7524470193</c:v>
                </c:pt>
                <c:pt idx="66">
                  <c:v>-4511101.7600311795</c:v>
                </c:pt>
                <c:pt idx="67">
                  <c:v>-4498928.7006209595</c:v>
                </c:pt>
                <c:pt idx="68">
                  <c:v>-4508461.0205240399</c:v>
                </c:pt>
                <c:pt idx="69">
                  <c:v>-4497119.1880045896</c:v>
                </c:pt>
                <c:pt idx="70">
                  <c:v>-4515392.6411955897</c:v>
                </c:pt>
                <c:pt idx="71">
                  <c:v>-4512919.1801292496</c:v>
                </c:pt>
                <c:pt idx="72">
                  <c:v>-4507576.8072337201</c:v>
                </c:pt>
                <c:pt idx="73">
                  <c:v>-4482309.0374992704</c:v>
                </c:pt>
                <c:pt idx="74">
                  <c:v>-4470856.2152873995</c:v>
                </c:pt>
                <c:pt idx="75">
                  <c:v>-4448215.0446349196</c:v>
                </c:pt>
                <c:pt idx="76">
                  <c:v>-4455688.87656077</c:v>
                </c:pt>
                <c:pt idx="77">
                  <c:v>-4468948.2121182196</c:v>
                </c:pt>
                <c:pt idx="78">
                  <c:v>-4484400.5930108102</c:v>
                </c:pt>
                <c:pt idx="79">
                  <c:v>-4514281.36820421</c:v>
                </c:pt>
                <c:pt idx="80">
                  <c:v>-4501819.9876739401</c:v>
                </c:pt>
                <c:pt idx="81">
                  <c:v>-4505833.3680174798</c:v>
                </c:pt>
                <c:pt idx="82">
                  <c:v>-4487856.1022413904</c:v>
                </c:pt>
                <c:pt idx="83">
                  <c:v>-4496768.69680853</c:v>
                </c:pt>
                <c:pt idx="84">
                  <c:v>-4508216.8399869604</c:v>
                </c:pt>
                <c:pt idx="85">
                  <c:v>-4506413.1885942798</c:v>
                </c:pt>
                <c:pt idx="86">
                  <c:v>-4504724.5494231395</c:v>
                </c:pt>
                <c:pt idx="87">
                  <c:v>-4500462.3667067094</c:v>
                </c:pt>
                <c:pt idx="88">
                  <c:v>-4503253.3609968601</c:v>
                </c:pt>
                <c:pt idx="89">
                  <c:v>-4511094.3114803899</c:v>
                </c:pt>
                <c:pt idx="90">
                  <c:v>-4516560.5643307595</c:v>
                </c:pt>
                <c:pt idx="91">
                  <c:v>-4518968.9168065898</c:v>
                </c:pt>
                <c:pt idx="92">
                  <c:v>-4514068.5985539304</c:v>
                </c:pt>
                <c:pt idx="93">
                  <c:v>-4507686.3117985297</c:v>
                </c:pt>
                <c:pt idx="94">
                  <c:v>-4511738.9381922595</c:v>
                </c:pt>
                <c:pt idx="95">
                  <c:v>-4509837.4064383004</c:v>
                </c:pt>
                <c:pt idx="96">
                  <c:v>-4514491.6751828305</c:v>
                </c:pt>
                <c:pt idx="97">
                  <c:v>-4519805.6290491605</c:v>
                </c:pt>
                <c:pt idx="98">
                  <c:v>-4530811.5541222403</c:v>
                </c:pt>
                <c:pt idx="99">
                  <c:v>-4522227.3568497496</c:v>
                </c:pt>
                <c:pt idx="100">
                  <c:v>-4516686.5943188202</c:v>
                </c:pt>
                <c:pt idx="101">
                  <c:v>-4530071.9849384502</c:v>
                </c:pt>
                <c:pt idx="102">
                  <c:v>-4521359.87756697</c:v>
                </c:pt>
                <c:pt idx="103">
                  <c:v>-4526698.1813184898</c:v>
                </c:pt>
                <c:pt idx="104">
                  <c:v>-4521622.8016984602</c:v>
                </c:pt>
                <c:pt idx="105">
                  <c:v>-4525939.0074351998</c:v>
                </c:pt>
                <c:pt idx="106">
                  <c:v>-4528759.0004391903</c:v>
                </c:pt>
                <c:pt idx="107">
                  <c:v>-4529664.1966640102</c:v>
                </c:pt>
                <c:pt idx="108">
                  <c:v>-4532858.0936253499</c:v>
                </c:pt>
                <c:pt idx="109">
                  <c:v>-4529596.4964609994</c:v>
                </c:pt>
                <c:pt idx="110">
                  <c:v>-4527353.1726003503</c:v>
                </c:pt>
                <c:pt idx="111">
                  <c:v>-4531975.5632097395</c:v>
                </c:pt>
                <c:pt idx="112">
                  <c:v>-4531975.5632097395</c:v>
                </c:pt>
                <c:pt idx="113">
                  <c:v>-4541152.7620383594</c:v>
                </c:pt>
                <c:pt idx="114">
                  <c:v>-4539996.91871225</c:v>
                </c:pt>
                <c:pt idx="115">
                  <c:v>-4536541.5835367097</c:v>
                </c:pt>
                <c:pt idx="116">
                  <c:v>-4549735.6798782004</c:v>
                </c:pt>
                <c:pt idx="117">
                  <c:v>-4542811.5160972998</c:v>
                </c:pt>
                <c:pt idx="118">
                  <c:v>-4541893.9985971404</c:v>
                </c:pt>
                <c:pt idx="119">
                  <c:v>-4530932.9802978905</c:v>
                </c:pt>
                <c:pt idx="120">
                  <c:v>-4528040.72881719</c:v>
                </c:pt>
                <c:pt idx="121">
                  <c:v>-4506566.7901171297</c:v>
                </c:pt>
                <c:pt idx="122">
                  <c:v>-4506955.41308307</c:v>
                </c:pt>
                <c:pt idx="123">
                  <c:v>-4500148.6354173198</c:v>
                </c:pt>
                <c:pt idx="124">
                  <c:v>-4495996.2015597699</c:v>
                </c:pt>
                <c:pt idx="125">
                  <c:v>-4508768.22680551</c:v>
                </c:pt>
                <c:pt idx="126">
                  <c:v>-4510628.4933147198</c:v>
                </c:pt>
                <c:pt idx="127">
                  <c:v>-4515833.4124161005</c:v>
                </c:pt>
                <c:pt idx="128">
                  <c:v>-4509784.4005413894</c:v>
                </c:pt>
                <c:pt idx="129">
                  <c:v>-4517684.5994863901</c:v>
                </c:pt>
                <c:pt idx="130">
                  <c:v>-4505392.78837224</c:v>
                </c:pt>
                <c:pt idx="131">
                  <c:v>-4500353.3384368904</c:v>
                </c:pt>
                <c:pt idx="132">
                  <c:v>-4487424.0559897702</c:v>
                </c:pt>
                <c:pt idx="133">
                  <c:v>-4485135.4858143302</c:v>
                </c:pt>
                <c:pt idx="134">
                  <c:v>-4495845.5961782001</c:v>
                </c:pt>
                <c:pt idx="135">
                  <c:v>-4503689.6359756095</c:v>
                </c:pt>
                <c:pt idx="136">
                  <c:v>-4510032.0464425804</c:v>
                </c:pt>
                <c:pt idx="137">
                  <c:v>-4518454.5994068906</c:v>
                </c:pt>
                <c:pt idx="138">
                  <c:v>-4491384.5121587403</c:v>
                </c:pt>
                <c:pt idx="139">
                  <c:v>-4502107.5980924303</c:v>
                </c:pt>
                <c:pt idx="140">
                  <c:v>-4495715.3067966998</c:v>
                </c:pt>
                <c:pt idx="141">
                  <c:v>-4499818.1551963203</c:v>
                </c:pt>
                <c:pt idx="142">
                  <c:v>-4501334.6861573998</c:v>
                </c:pt>
                <c:pt idx="143">
                  <c:v>-4506870.6818620702</c:v>
                </c:pt>
                <c:pt idx="144">
                  <c:v>-4503329.6503894599</c:v>
                </c:pt>
                <c:pt idx="145">
                  <c:v>-4503881.8204227602</c:v>
                </c:pt>
                <c:pt idx="146">
                  <c:v>-4499160.9082937501</c:v>
                </c:pt>
                <c:pt idx="147">
                  <c:v>-4498393.0709282607</c:v>
                </c:pt>
                <c:pt idx="148">
                  <c:v>-4504948.4138667602</c:v>
                </c:pt>
                <c:pt idx="149">
                  <c:v>-4506849.1065427903</c:v>
                </c:pt>
                <c:pt idx="150">
                  <c:v>-4500582.1876581395</c:v>
                </c:pt>
                <c:pt idx="151">
                  <c:v>-4500922.6926270695</c:v>
                </c:pt>
                <c:pt idx="152">
                  <c:v>-4502920.8358828202</c:v>
                </c:pt>
                <c:pt idx="153">
                  <c:v>-4498645.95079129</c:v>
                </c:pt>
                <c:pt idx="154">
                  <c:v>-4504561.38922395</c:v>
                </c:pt>
                <c:pt idx="155">
                  <c:v>-4495831.1203862801</c:v>
                </c:pt>
                <c:pt idx="156">
                  <c:v>-4498290.7874413598</c:v>
                </c:pt>
                <c:pt idx="157">
                  <c:v>-4494495.2471924797</c:v>
                </c:pt>
                <c:pt idx="158">
                  <c:v>-4483611.1603796305</c:v>
                </c:pt>
                <c:pt idx="159">
                  <c:v>-4480350.7349301307</c:v>
                </c:pt>
                <c:pt idx="160">
                  <c:v>-4468835.6327819293</c:v>
                </c:pt>
                <c:pt idx="161">
                  <c:v>-4475967.4115461204</c:v>
                </c:pt>
                <c:pt idx="162">
                  <c:v>-4468505.5999427205</c:v>
                </c:pt>
                <c:pt idx="163">
                  <c:v>-4484151.9728843197</c:v>
                </c:pt>
                <c:pt idx="164">
                  <c:v>-4482401.3402813701</c:v>
                </c:pt>
                <c:pt idx="165">
                  <c:v>-4484151.9728843197</c:v>
                </c:pt>
                <c:pt idx="166">
                  <c:v>-4482401.3402813701</c:v>
                </c:pt>
                <c:pt idx="167">
                  <c:v>-4481693.8313133996</c:v>
                </c:pt>
                <c:pt idx="168">
                  <c:v>-4475203.8960194699</c:v>
                </c:pt>
                <c:pt idx="169">
                  <c:v>-4463346.0727833603</c:v>
                </c:pt>
                <c:pt idx="170">
                  <c:v>-4461289.9660879597</c:v>
                </c:pt>
                <c:pt idx="171">
                  <c:v>-4454291.24366106</c:v>
                </c:pt>
                <c:pt idx="172">
                  <c:v>-4454058.1625268403</c:v>
                </c:pt>
                <c:pt idx="173">
                  <c:v>-4464760.4942368604</c:v>
                </c:pt>
                <c:pt idx="174">
                  <c:v>-4467786.6539669503</c:v>
                </c:pt>
                <c:pt idx="175">
                  <c:v>-4466231.6990149496</c:v>
                </c:pt>
                <c:pt idx="176">
                  <c:v>-4451266.8706774497</c:v>
                </c:pt>
                <c:pt idx="177">
                  <c:v>-4450635.8054274898</c:v>
                </c:pt>
                <c:pt idx="178">
                  <c:v>-4457990.4610796701</c:v>
                </c:pt>
                <c:pt idx="179">
                  <c:v>-4452476.9059137898</c:v>
                </c:pt>
                <c:pt idx="180">
                  <c:v>-4471459.0403545396</c:v>
                </c:pt>
                <c:pt idx="181">
                  <c:v>-4467055.3524022698</c:v>
                </c:pt>
                <c:pt idx="182">
                  <c:v>-4460404.4905246897</c:v>
                </c:pt>
                <c:pt idx="183">
                  <c:v>-4422817.1967539899</c:v>
                </c:pt>
                <c:pt idx="184">
                  <c:v>-4425971.1522463104</c:v>
                </c:pt>
                <c:pt idx="185">
                  <c:v>-4422209.2001428902</c:v>
                </c:pt>
                <c:pt idx="186">
                  <c:v>-4449426.8947616601</c:v>
                </c:pt>
                <c:pt idx="187">
                  <c:v>-4449213.0932350205</c:v>
                </c:pt>
                <c:pt idx="188">
                  <c:v>-4447515.4039710704</c:v>
                </c:pt>
                <c:pt idx="189">
                  <c:v>-4451795.0441847304</c:v>
                </c:pt>
                <c:pt idx="190">
                  <c:v>-4449948.6864619106</c:v>
                </c:pt>
                <c:pt idx="191">
                  <c:v>-4454281.5609863</c:v>
                </c:pt>
                <c:pt idx="192">
                  <c:v>-4461703.1387895104</c:v>
                </c:pt>
                <c:pt idx="193">
                  <c:v>-4459670.8188978797</c:v>
                </c:pt>
                <c:pt idx="194">
                  <c:v>-4450692.1136281397</c:v>
                </c:pt>
                <c:pt idx="195">
                  <c:v>-4448770.97241343</c:v>
                </c:pt>
                <c:pt idx="196">
                  <c:v>-4457537.4259149898</c:v>
                </c:pt>
                <c:pt idx="197">
                  <c:v>-4456370.86453865</c:v>
                </c:pt>
                <c:pt idx="198">
                  <c:v>-4438550.0228208601</c:v>
                </c:pt>
                <c:pt idx="199">
                  <c:v>-4434803.5763155101</c:v>
                </c:pt>
                <c:pt idx="200">
                  <c:v>-4437770.4293357302</c:v>
                </c:pt>
                <c:pt idx="201">
                  <c:v>-4628749.3236020496</c:v>
                </c:pt>
                <c:pt idx="202">
                  <c:v>-4437440.8143112399</c:v>
                </c:pt>
                <c:pt idx="203">
                  <c:v>-4442560.7284502806</c:v>
                </c:pt>
                <c:pt idx="204">
                  <c:v>-4430611.4895027699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B5F-4CFC-8EA2-2012FFA6A382}"/>
            </c:ext>
          </c:extLst>
        </c:ser>
        <c:ser>
          <c:idx val="4"/>
          <c:order val="4"/>
          <c:tx>
            <c:strRef>
              <c:f>'CME 10Y IRS'!$AA$3</c:f>
              <c:strCache>
                <c:ptCount val="1"/>
                <c:pt idx="0">
                  <c:v>LCH: Rec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'CME 10Y IRS'!$V$4:$V$208</c:f>
              <c:numCache>
                <c:formatCode>d\-mmm\-yy</c:formatCode>
                <c:ptCount val="205"/>
                <c:pt idx="0">
                  <c:v>43882</c:v>
                </c:pt>
                <c:pt idx="1">
                  <c:v>43885</c:v>
                </c:pt>
                <c:pt idx="2">
                  <c:v>43886</c:v>
                </c:pt>
                <c:pt idx="3">
                  <c:v>43887</c:v>
                </c:pt>
                <c:pt idx="4">
                  <c:v>43888</c:v>
                </c:pt>
                <c:pt idx="5">
                  <c:v>43889</c:v>
                </c:pt>
                <c:pt idx="6">
                  <c:v>43892</c:v>
                </c:pt>
                <c:pt idx="7">
                  <c:v>43893</c:v>
                </c:pt>
                <c:pt idx="8">
                  <c:v>43894</c:v>
                </c:pt>
                <c:pt idx="9">
                  <c:v>43895</c:v>
                </c:pt>
                <c:pt idx="10">
                  <c:v>43896</c:v>
                </c:pt>
                <c:pt idx="11">
                  <c:v>43899</c:v>
                </c:pt>
                <c:pt idx="12">
                  <c:v>43900</c:v>
                </c:pt>
                <c:pt idx="13">
                  <c:v>43901</c:v>
                </c:pt>
                <c:pt idx="14">
                  <c:v>43902</c:v>
                </c:pt>
                <c:pt idx="15">
                  <c:v>43903</c:v>
                </c:pt>
                <c:pt idx="16">
                  <c:v>43906</c:v>
                </c:pt>
                <c:pt idx="17">
                  <c:v>43907</c:v>
                </c:pt>
                <c:pt idx="18">
                  <c:v>43908</c:v>
                </c:pt>
                <c:pt idx="19">
                  <c:v>43909</c:v>
                </c:pt>
                <c:pt idx="20">
                  <c:v>43910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43920</c:v>
                </c:pt>
                <c:pt idx="27">
                  <c:v>43921</c:v>
                </c:pt>
                <c:pt idx="28">
                  <c:v>43922</c:v>
                </c:pt>
                <c:pt idx="29">
                  <c:v>43923</c:v>
                </c:pt>
                <c:pt idx="30">
                  <c:v>43924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43934</c:v>
                </c:pt>
                <c:pt idx="36">
                  <c:v>43935</c:v>
                </c:pt>
                <c:pt idx="37">
                  <c:v>43936</c:v>
                </c:pt>
                <c:pt idx="38">
                  <c:v>43937</c:v>
                </c:pt>
                <c:pt idx="39">
                  <c:v>43938</c:v>
                </c:pt>
                <c:pt idx="40">
                  <c:v>43941</c:v>
                </c:pt>
                <c:pt idx="41">
                  <c:v>43942</c:v>
                </c:pt>
                <c:pt idx="42">
                  <c:v>43943</c:v>
                </c:pt>
                <c:pt idx="43">
                  <c:v>43944</c:v>
                </c:pt>
                <c:pt idx="44">
                  <c:v>43945</c:v>
                </c:pt>
                <c:pt idx="45">
                  <c:v>43948</c:v>
                </c:pt>
                <c:pt idx="46">
                  <c:v>43949</c:v>
                </c:pt>
                <c:pt idx="47">
                  <c:v>43950</c:v>
                </c:pt>
                <c:pt idx="48">
                  <c:v>43951</c:v>
                </c:pt>
                <c:pt idx="49">
                  <c:v>43952</c:v>
                </c:pt>
                <c:pt idx="50">
                  <c:v>43955</c:v>
                </c:pt>
                <c:pt idx="51">
                  <c:v>43956</c:v>
                </c:pt>
                <c:pt idx="52">
                  <c:v>43957</c:v>
                </c:pt>
                <c:pt idx="53">
                  <c:v>43958</c:v>
                </c:pt>
                <c:pt idx="54">
                  <c:v>43959</c:v>
                </c:pt>
                <c:pt idx="55">
                  <c:v>43962</c:v>
                </c:pt>
                <c:pt idx="56">
                  <c:v>43963</c:v>
                </c:pt>
                <c:pt idx="57">
                  <c:v>43964</c:v>
                </c:pt>
                <c:pt idx="58">
                  <c:v>43965</c:v>
                </c:pt>
                <c:pt idx="59">
                  <c:v>43966</c:v>
                </c:pt>
                <c:pt idx="60">
                  <c:v>43969</c:v>
                </c:pt>
                <c:pt idx="61">
                  <c:v>43970</c:v>
                </c:pt>
                <c:pt idx="62">
                  <c:v>43971</c:v>
                </c:pt>
                <c:pt idx="63">
                  <c:v>43972</c:v>
                </c:pt>
                <c:pt idx="64">
                  <c:v>43973</c:v>
                </c:pt>
                <c:pt idx="65">
                  <c:v>43976</c:v>
                </c:pt>
                <c:pt idx="66">
                  <c:v>43977</c:v>
                </c:pt>
                <c:pt idx="67">
                  <c:v>43978</c:v>
                </c:pt>
                <c:pt idx="68">
                  <c:v>43979</c:v>
                </c:pt>
                <c:pt idx="69">
                  <c:v>43980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43990</c:v>
                </c:pt>
                <c:pt idx="76">
                  <c:v>43991</c:v>
                </c:pt>
                <c:pt idx="77">
                  <c:v>43992</c:v>
                </c:pt>
                <c:pt idx="78">
                  <c:v>43993</c:v>
                </c:pt>
                <c:pt idx="79">
                  <c:v>43994</c:v>
                </c:pt>
                <c:pt idx="80">
                  <c:v>43997</c:v>
                </c:pt>
                <c:pt idx="81">
                  <c:v>43998</c:v>
                </c:pt>
                <c:pt idx="82">
                  <c:v>43999</c:v>
                </c:pt>
                <c:pt idx="83">
                  <c:v>44000</c:v>
                </c:pt>
                <c:pt idx="84">
                  <c:v>44001</c:v>
                </c:pt>
                <c:pt idx="85">
                  <c:v>44004</c:v>
                </c:pt>
                <c:pt idx="86">
                  <c:v>44005</c:v>
                </c:pt>
                <c:pt idx="87">
                  <c:v>44006</c:v>
                </c:pt>
                <c:pt idx="88">
                  <c:v>44007</c:v>
                </c:pt>
                <c:pt idx="89">
                  <c:v>44008</c:v>
                </c:pt>
                <c:pt idx="90">
                  <c:v>44011</c:v>
                </c:pt>
                <c:pt idx="91">
                  <c:v>44012</c:v>
                </c:pt>
                <c:pt idx="92">
                  <c:v>44013</c:v>
                </c:pt>
                <c:pt idx="93">
                  <c:v>44014</c:v>
                </c:pt>
                <c:pt idx="94">
                  <c:v>44018</c:v>
                </c:pt>
                <c:pt idx="95">
                  <c:v>44019</c:v>
                </c:pt>
                <c:pt idx="96">
                  <c:v>44020</c:v>
                </c:pt>
                <c:pt idx="97">
                  <c:v>44021</c:v>
                </c:pt>
                <c:pt idx="98">
                  <c:v>44022</c:v>
                </c:pt>
                <c:pt idx="99">
                  <c:v>44025</c:v>
                </c:pt>
                <c:pt idx="100">
                  <c:v>44026</c:v>
                </c:pt>
                <c:pt idx="101">
                  <c:v>44027</c:v>
                </c:pt>
                <c:pt idx="102">
                  <c:v>44028</c:v>
                </c:pt>
                <c:pt idx="103">
                  <c:v>44029</c:v>
                </c:pt>
                <c:pt idx="104">
                  <c:v>44032</c:v>
                </c:pt>
                <c:pt idx="105">
                  <c:v>44033</c:v>
                </c:pt>
                <c:pt idx="106">
                  <c:v>44034</c:v>
                </c:pt>
                <c:pt idx="107">
                  <c:v>44035</c:v>
                </c:pt>
                <c:pt idx="108">
                  <c:v>44036</c:v>
                </c:pt>
                <c:pt idx="109">
                  <c:v>44039</c:v>
                </c:pt>
                <c:pt idx="110">
                  <c:v>44040</c:v>
                </c:pt>
                <c:pt idx="111">
                  <c:v>44041</c:v>
                </c:pt>
                <c:pt idx="112">
                  <c:v>44042</c:v>
                </c:pt>
                <c:pt idx="113">
                  <c:v>44043</c:v>
                </c:pt>
                <c:pt idx="114">
                  <c:v>44046</c:v>
                </c:pt>
                <c:pt idx="115">
                  <c:v>44047</c:v>
                </c:pt>
                <c:pt idx="116">
                  <c:v>44048</c:v>
                </c:pt>
                <c:pt idx="117">
                  <c:v>44049</c:v>
                </c:pt>
                <c:pt idx="118">
                  <c:v>44050</c:v>
                </c:pt>
                <c:pt idx="119">
                  <c:v>44053</c:v>
                </c:pt>
                <c:pt idx="120">
                  <c:v>44054</c:v>
                </c:pt>
                <c:pt idx="121">
                  <c:v>44055</c:v>
                </c:pt>
                <c:pt idx="122">
                  <c:v>44056</c:v>
                </c:pt>
                <c:pt idx="123">
                  <c:v>44057</c:v>
                </c:pt>
                <c:pt idx="124">
                  <c:v>44060</c:v>
                </c:pt>
                <c:pt idx="125">
                  <c:v>44061</c:v>
                </c:pt>
                <c:pt idx="126">
                  <c:v>44062</c:v>
                </c:pt>
                <c:pt idx="127">
                  <c:v>44064</c:v>
                </c:pt>
                <c:pt idx="128">
                  <c:v>44067</c:v>
                </c:pt>
                <c:pt idx="129">
                  <c:v>44068</c:v>
                </c:pt>
                <c:pt idx="130">
                  <c:v>44069</c:v>
                </c:pt>
                <c:pt idx="131">
                  <c:v>44070</c:v>
                </c:pt>
                <c:pt idx="132">
                  <c:v>44071</c:v>
                </c:pt>
                <c:pt idx="133">
                  <c:v>44074</c:v>
                </c:pt>
                <c:pt idx="134">
                  <c:v>44075</c:v>
                </c:pt>
                <c:pt idx="135">
                  <c:v>44076</c:v>
                </c:pt>
                <c:pt idx="136">
                  <c:v>44077</c:v>
                </c:pt>
                <c:pt idx="137">
                  <c:v>44078</c:v>
                </c:pt>
                <c:pt idx="138">
                  <c:v>44082</c:v>
                </c:pt>
                <c:pt idx="139">
                  <c:v>44083</c:v>
                </c:pt>
                <c:pt idx="140">
                  <c:v>44084</c:v>
                </c:pt>
                <c:pt idx="141">
                  <c:v>44085</c:v>
                </c:pt>
                <c:pt idx="142">
                  <c:v>44088</c:v>
                </c:pt>
                <c:pt idx="143">
                  <c:v>44089</c:v>
                </c:pt>
                <c:pt idx="144">
                  <c:v>44090</c:v>
                </c:pt>
                <c:pt idx="145">
                  <c:v>44091</c:v>
                </c:pt>
                <c:pt idx="146">
                  <c:v>44092</c:v>
                </c:pt>
                <c:pt idx="147">
                  <c:v>44095</c:v>
                </c:pt>
                <c:pt idx="148">
                  <c:v>44096</c:v>
                </c:pt>
                <c:pt idx="149">
                  <c:v>44097</c:v>
                </c:pt>
                <c:pt idx="150">
                  <c:v>44098</c:v>
                </c:pt>
                <c:pt idx="151">
                  <c:v>44099</c:v>
                </c:pt>
                <c:pt idx="152">
                  <c:v>44102</c:v>
                </c:pt>
                <c:pt idx="153">
                  <c:v>44103</c:v>
                </c:pt>
                <c:pt idx="154">
                  <c:v>44104</c:v>
                </c:pt>
                <c:pt idx="155">
                  <c:v>44105</c:v>
                </c:pt>
                <c:pt idx="156">
                  <c:v>44106</c:v>
                </c:pt>
                <c:pt idx="157">
                  <c:v>44109</c:v>
                </c:pt>
                <c:pt idx="158">
                  <c:v>44110</c:v>
                </c:pt>
                <c:pt idx="159">
                  <c:v>44111</c:v>
                </c:pt>
                <c:pt idx="160">
                  <c:v>44112</c:v>
                </c:pt>
                <c:pt idx="161">
                  <c:v>44113</c:v>
                </c:pt>
                <c:pt idx="162">
                  <c:v>44116</c:v>
                </c:pt>
                <c:pt idx="163">
                  <c:v>44117</c:v>
                </c:pt>
                <c:pt idx="164">
                  <c:v>44118</c:v>
                </c:pt>
                <c:pt idx="165">
                  <c:v>44119</c:v>
                </c:pt>
                <c:pt idx="166">
                  <c:v>44120</c:v>
                </c:pt>
                <c:pt idx="167">
                  <c:v>44123</c:v>
                </c:pt>
                <c:pt idx="168">
                  <c:v>44124</c:v>
                </c:pt>
                <c:pt idx="169">
                  <c:v>44125</c:v>
                </c:pt>
                <c:pt idx="170">
                  <c:v>44126</c:v>
                </c:pt>
                <c:pt idx="171">
                  <c:v>44127</c:v>
                </c:pt>
                <c:pt idx="172">
                  <c:v>44130</c:v>
                </c:pt>
                <c:pt idx="173">
                  <c:v>44131</c:v>
                </c:pt>
                <c:pt idx="174">
                  <c:v>44132</c:v>
                </c:pt>
                <c:pt idx="175">
                  <c:v>44133</c:v>
                </c:pt>
                <c:pt idx="176">
                  <c:v>44134</c:v>
                </c:pt>
                <c:pt idx="177">
                  <c:v>44137</c:v>
                </c:pt>
                <c:pt idx="178">
                  <c:v>44138</c:v>
                </c:pt>
                <c:pt idx="179">
                  <c:v>44139</c:v>
                </c:pt>
                <c:pt idx="180">
                  <c:v>44140</c:v>
                </c:pt>
                <c:pt idx="181">
                  <c:v>44141</c:v>
                </c:pt>
                <c:pt idx="182">
                  <c:v>44144</c:v>
                </c:pt>
                <c:pt idx="183">
                  <c:v>44145</c:v>
                </c:pt>
                <c:pt idx="184">
                  <c:v>44146</c:v>
                </c:pt>
                <c:pt idx="185">
                  <c:v>44147</c:v>
                </c:pt>
                <c:pt idx="186">
                  <c:v>44148</c:v>
                </c:pt>
                <c:pt idx="187">
                  <c:v>44151</c:v>
                </c:pt>
                <c:pt idx="188">
                  <c:v>44152</c:v>
                </c:pt>
                <c:pt idx="189">
                  <c:v>44153</c:v>
                </c:pt>
                <c:pt idx="190">
                  <c:v>44154</c:v>
                </c:pt>
                <c:pt idx="191">
                  <c:v>44155</c:v>
                </c:pt>
                <c:pt idx="192">
                  <c:v>44158</c:v>
                </c:pt>
                <c:pt idx="193">
                  <c:v>44159</c:v>
                </c:pt>
                <c:pt idx="194">
                  <c:v>44160</c:v>
                </c:pt>
                <c:pt idx="195">
                  <c:v>44162</c:v>
                </c:pt>
                <c:pt idx="196">
                  <c:v>44165</c:v>
                </c:pt>
                <c:pt idx="197">
                  <c:v>44166</c:v>
                </c:pt>
                <c:pt idx="198">
                  <c:v>44167</c:v>
                </c:pt>
                <c:pt idx="199">
                  <c:v>44168</c:v>
                </c:pt>
                <c:pt idx="200">
                  <c:v>44169</c:v>
                </c:pt>
                <c:pt idx="201">
                  <c:v>44172</c:v>
                </c:pt>
                <c:pt idx="202">
                  <c:v>44173</c:v>
                </c:pt>
                <c:pt idx="203">
                  <c:v>44174</c:v>
                </c:pt>
                <c:pt idx="204">
                  <c:v>44175</c:v>
                </c:pt>
              </c:numCache>
            </c:numRef>
          </c:xVal>
          <c:yVal>
            <c:numRef>
              <c:f>'CME 10Y IRS'!$AA$4:$AA$208</c:f>
              <c:numCache>
                <c:formatCode>#,##0_ ;[Red]\-#,##0\ </c:formatCode>
                <c:ptCount val="205"/>
                <c:pt idx="0">
                  <c:v>3686282.6488309102</c:v>
                </c:pt>
                <c:pt idx="1">
                  <c:v>3705923.7230066098</c:v>
                </c:pt>
                <c:pt idx="2">
                  <c:v>3747377.9707167102</c:v>
                </c:pt>
                <c:pt idx="3">
                  <c:v>3785619.46410855</c:v>
                </c:pt>
                <c:pt idx="4">
                  <c:v>3823075.6958857602</c:v>
                </c:pt>
                <c:pt idx="5">
                  <c:v>3834567.1824772498</c:v>
                </c:pt>
                <c:pt idx="6">
                  <c:v>3925809.4375772402</c:v>
                </c:pt>
                <c:pt idx="7">
                  <c:v>3964591.95819778</c:v>
                </c:pt>
                <c:pt idx="8">
                  <c:v>3997917.6578681804</c:v>
                </c:pt>
                <c:pt idx="9">
                  <c:v>4048083.3582834401</c:v>
                </c:pt>
                <c:pt idx="10">
                  <c:v>4096176.3850328298</c:v>
                </c:pt>
                <c:pt idx="11">
                  <c:v>4191949.5172875095</c:v>
                </c:pt>
                <c:pt idx="12">
                  <c:v>4336669.3441497693</c:v>
                </c:pt>
                <c:pt idx="13">
                  <c:v>4333444.3620575704</c:v>
                </c:pt>
                <c:pt idx="14">
                  <c:v>4315403.6101023899</c:v>
                </c:pt>
                <c:pt idx="15">
                  <c:v>4283628.4673639201</c:v>
                </c:pt>
                <c:pt idx="16">
                  <c:v>4287418.4974440699</c:v>
                </c:pt>
                <c:pt idx="17">
                  <c:v>4333123.5868959697</c:v>
                </c:pt>
                <c:pt idx="18">
                  <c:v>4314331.6104016099</c:v>
                </c:pt>
                <c:pt idx="19">
                  <c:v>4293417.0487171998</c:v>
                </c:pt>
                <c:pt idx="20">
                  <c:v>4352331.9696785705</c:v>
                </c:pt>
                <c:pt idx="21">
                  <c:v>4375339.0420385599</c:v>
                </c:pt>
                <c:pt idx="22">
                  <c:v>4423489.6113454998</c:v>
                </c:pt>
                <c:pt idx="23">
                  <c:v>4425588.2807520898</c:v>
                </c:pt>
                <c:pt idx="24">
                  <c:v>4449499.0994156105</c:v>
                </c:pt>
                <c:pt idx="25">
                  <c:v>4493554.9796724804</c:v>
                </c:pt>
                <c:pt idx="26">
                  <c:v>4486330.68393871</c:v>
                </c:pt>
                <c:pt idx="27">
                  <c:v>4506974.4227646394</c:v>
                </c:pt>
                <c:pt idx="28">
                  <c:v>4466147.8345237803</c:v>
                </c:pt>
                <c:pt idx="29">
                  <c:v>4464597.9987944094</c:v>
                </c:pt>
                <c:pt idx="30">
                  <c:v>4461972.5780262901</c:v>
                </c:pt>
                <c:pt idx="31">
                  <c:v>4466245.8218809003</c:v>
                </c:pt>
                <c:pt idx="32">
                  <c:v>4443185.2657054104</c:v>
                </c:pt>
                <c:pt idx="33">
                  <c:v>4415827.6402612003</c:v>
                </c:pt>
                <c:pt idx="34">
                  <c:v>4409215.57625164</c:v>
                </c:pt>
                <c:pt idx="35">
                  <c:v>4414219.9442318706</c:v>
                </c:pt>
                <c:pt idx="36">
                  <c:v>4422054.5061873496</c:v>
                </c:pt>
                <c:pt idx="37">
                  <c:v>4410717.7248424497</c:v>
                </c:pt>
                <c:pt idx="38">
                  <c:v>4424984.1198738096</c:v>
                </c:pt>
                <c:pt idx="39">
                  <c:v>4436385.8954178402</c:v>
                </c:pt>
                <c:pt idx="40">
                  <c:v>4412081.0746617299</c:v>
                </c:pt>
                <c:pt idx="41">
                  <c:v>4418315.8447962198</c:v>
                </c:pt>
                <c:pt idx="42">
                  <c:v>4437488.8159376699</c:v>
                </c:pt>
                <c:pt idx="43">
                  <c:v>4421757.2215324696</c:v>
                </c:pt>
                <c:pt idx="44">
                  <c:v>4417760.2049795901</c:v>
                </c:pt>
                <c:pt idx="45">
                  <c:v>4421292.58574754</c:v>
                </c:pt>
                <c:pt idx="46">
                  <c:v>4403779.8767372398</c:v>
                </c:pt>
                <c:pt idx="47">
                  <c:v>4405246.5713155605</c:v>
                </c:pt>
                <c:pt idx="48">
                  <c:v>4392307.8780156001</c:v>
                </c:pt>
                <c:pt idx="49">
                  <c:v>4384515.9650425995</c:v>
                </c:pt>
                <c:pt idx="50">
                  <c:v>4364821.3565302696</c:v>
                </c:pt>
                <c:pt idx="51">
                  <c:v>4364945.2747833999</c:v>
                </c:pt>
                <c:pt idx="52">
                  <c:v>4351413.0257498696</c:v>
                </c:pt>
                <c:pt idx="53">
                  <c:v>4336213.50168637</c:v>
                </c:pt>
                <c:pt idx="54">
                  <c:v>4349696.7508571297</c:v>
                </c:pt>
                <c:pt idx="55">
                  <c:v>4328665.6767557599</c:v>
                </c:pt>
                <c:pt idx="56">
                  <c:v>4313530.9536400605</c:v>
                </c:pt>
                <c:pt idx="57">
                  <c:v>4309881.0927252201</c:v>
                </c:pt>
                <c:pt idx="58">
                  <c:v>4311981.8846347099</c:v>
                </c:pt>
                <c:pt idx="59">
                  <c:v>4307869.4877780098</c:v>
                </c:pt>
                <c:pt idx="60">
                  <c:v>4292428.1677863896</c:v>
                </c:pt>
                <c:pt idx="61">
                  <c:v>4261131.3811689299</c:v>
                </c:pt>
                <c:pt idx="62">
                  <c:v>4258163.8886721702</c:v>
                </c:pt>
                <c:pt idx="63">
                  <c:v>4261336.4191214601</c:v>
                </c:pt>
                <c:pt idx="64">
                  <c:v>4252549.1364059802</c:v>
                </c:pt>
                <c:pt idx="65">
                  <c:v>4247039.4539161799</c:v>
                </c:pt>
                <c:pt idx="66">
                  <c:v>4244299.2525941497</c:v>
                </c:pt>
                <c:pt idx="67">
                  <c:v>4225729.1975888098</c:v>
                </c:pt>
                <c:pt idx="68">
                  <c:v>4224355.4888024898</c:v>
                </c:pt>
                <c:pt idx="69">
                  <c:v>4206718.7203554204</c:v>
                </c:pt>
                <c:pt idx="70">
                  <c:v>4213165.8221150301</c:v>
                </c:pt>
                <c:pt idx="71">
                  <c:v>4202746.2474594703</c:v>
                </c:pt>
                <c:pt idx="72">
                  <c:v>4190340.7285628603</c:v>
                </c:pt>
                <c:pt idx="73">
                  <c:v>4164700.65792746</c:v>
                </c:pt>
                <c:pt idx="74">
                  <c:v>4156591.8692862899</c:v>
                </c:pt>
                <c:pt idx="75">
                  <c:v>4162672.7212659898</c:v>
                </c:pt>
                <c:pt idx="76">
                  <c:v>4186637.9996211901</c:v>
                </c:pt>
                <c:pt idx="77">
                  <c:v>4200719.5293786302</c:v>
                </c:pt>
                <c:pt idx="78">
                  <c:v>4203834.5760101601</c:v>
                </c:pt>
                <c:pt idx="79">
                  <c:v>4236917.1771096895</c:v>
                </c:pt>
                <c:pt idx="80">
                  <c:v>4239477.7445671503</c:v>
                </c:pt>
                <c:pt idx="81">
                  <c:v>4251896.0954971099</c:v>
                </c:pt>
                <c:pt idx="82">
                  <c:v>4230140.1451045396</c:v>
                </c:pt>
                <c:pt idx="83">
                  <c:v>4229723.9046662301</c:v>
                </c:pt>
                <c:pt idx="84">
                  <c:v>4232128.2066109302</c:v>
                </c:pt>
                <c:pt idx="85">
                  <c:v>4221115.69208981</c:v>
                </c:pt>
                <c:pt idx="86">
                  <c:v>4211177.6545563098</c:v>
                </c:pt>
                <c:pt idx="87">
                  <c:v>4199898.7086773096</c:v>
                </c:pt>
                <c:pt idx="88">
                  <c:v>4193450.8429362401</c:v>
                </c:pt>
                <c:pt idx="89">
                  <c:v>4192709.3937415699</c:v>
                </c:pt>
                <c:pt idx="90">
                  <c:v>4188252.4953053398</c:v>
                </c:pt>
                <c:pt idx="91">
                  <c:v>4181718.9958081003</c:v>
                </c:pt>
                <c:pt idx="92">
                  <c:v>4172773.7851527897</c:v>
                </c:pt>
                <c:pt idx="93">
                  <c:v>4159903.29868857</c:v>
                </c:pt>
                <c:pt idx="94">
                  <c:v>4146935.9358841502</c:v>
                </c:pt>
                <c:pt idx="95">
                  <c:v>4138270.7753688605</c:v>
                </c:pt>
                <c:pt idx="96">
                  <c:v>4135001.9729556097</c:v>
                </c:pt>
                <c:pt idx="97">
                  <c:v>4132695.22128041</c:v>
                </c:pt>
                <c:pt idx="98">
                  <c:v>4135480.5907400101</c:v>
                </c:pt>
                <c:pt idx="99">
                  <c:v>4120533.41626294</c:v>
                </c:pt>
                <c:pt idx="100">
                  <c:v>4106840.8033454898</c:v>
                </c:pt>
                <c:pt idx="101">
                  <c:v>4112013.81766167</c:v>
                </c:pt>
                <c:pt idx="102">
                  <c:v>4096480.0648783101</c:v>
                </c:pt>
                <c:pt idx="103">
                  <c:v>4092748.8599094301</c:v>
                </c:pt>
                <c:pt idx="104">
                  <c:v>4080250.6776168002</c:v>
                </c:pt>
                <c:pt idx="105">
                  <c:v>4075991.2753842305</c:v>
                </c:pt>
                <c:pt idx="106">
                  <c:v>4070830.29075466</c:v>
                </c:pt>
                <c:pt idx="107">
                  <c:v>4056092.8413722697</c:v>
                </c:pt>
                <c:pt idx="108">
                  <c:v>4050431.8834046004</c:v>
                </c:pt>
                <c:pt idx="109">
                  <c:v>4040091.3246838497</c:v>
                </c:pt>
                <c:pt idx="110">
                  <c:v>4030729.7659241203</c:v>
                </c:pt>
                <c:pt idx="111">
                  <c:v>4026347.3005345799</c:v>
                </c:pt>
                <c:pt idx="112">
                  <c:v>4026347.3005345799</c:v>
                </c:pt>
                <c:pt idx="113">
                  <c:v>4018370.4897006601</c:v>
                </c:pt>
                <c:pt idx="114">
                  <c:v>4011531.9453778495</c:v>
                </c:pt>
                <c:pt idx="115">
                  <c:v>4001707.4172127098</c:v>
                </c:pt>
                <c:pt idx="116">
                  <c:v>4006934.8977087103</c:v>
                </c:pt>
                <c:pt idx="117">
                  <c:v>3994867.1619273997</c:v>
                </c:pt>
                <c:pt idx="118">
                  <c:v>3986251.4643362602</c:v>
                </c:pt>
                <c:pt idx="119">
                  <c:v>3971226.4313080302</c:v>
                </c:pt>
                <c:pt idx="120">
                  <c:v>3962349.6813984998</c:v>
                </c:pt>
                <c:pt idx="121">
                  <c:v>3952854.3652103799</c:v>
                </c:pt>
                <c:pt idx="122">
                  <c:v>3958030.4766437798</c:v>
                </c:pt>
                <c:pt idx="123">
                  <c:v>3962445.4150487799</c:v>
                </c:pt>
                <c:pt idx="124">
                  <c:v>3962340.9650784703</c:v>
                </c:pt>
                <c:pt idx="125">
                  <c:v>3968782.6914892402</c:v>
                </c:pt>
                <c:pt idx="126">
                  <c:v>3961986.5989760901</c:v>
                </c:pt>
                <c:pt idx="127">
                  <c:v>3953649.1075992398</c:v>
                </c:pt>
                <c:pt idx="128">
                  <c:v>3942601.6058780299</c:v>
                </c:pt>
                <c:pt idx="129">
                  <c:v>3942362.9012344503</c:v>
                </c:pt>
                <c:pt idx="130">
                  <c:v>3924933.6504068999</c:v>
                </c:pt>
                <c:pt idx="131">
                  <c:v>3914458.0207083896</c:v>
                </c:pt>
                <c:pt idx="132">
                  <c:v>3905810.0977106402</c:v>
                </c:pt>
                <c:pt idx="133">
                  <c:v>3901827.6732305903</c:v>
                </c:pt>
                <c:pt idx="134">
                  <c:v>3906665.9512505499</c:v>
                </c:pt>
                <c:pt idx="135">
                  <c:v>3904113.7003172799</c:v>
                </c:pt>
                <c:pt idx="136">
                  <c:v>3902642.9586038697</c:v>
                </c:pt>
                <c:pt idx="137">
                  <c:v>3910629.1094122897</c:v>
                </c:pt>
                <c:pt idx="138">
                  <c:v>3873777.9580251002</c:v>
                </c:pt>
                <c:pt idx="139">
                  <c:v>3874800.9800268402</c:v>
                </c:pt>
                <c:pt idx="140">
                  <c:v>3863944.6028535701</c:v>
                </c:pt>
                <c:pt idx="141">
                  <c:v>3862661.3554833396</c:v>
                </c:pt>
                <c:pt idx="142">
                  <c:v>3858062.0354573498</c:v>
                </c:pt>
                <c:pt idx="143">
                  <c:v>3856557.2803507801</c:v>
                </c:pt>
                <c:pt idx="144">
                  <c:v>3846393.2244011997</c:v>
                </c:pt>
                <c:pt idx="145">
                  <c:v>3839978.9843373699</c:v>
                </c:pt>
                <c:pt idx="146">
                  <c:v>3829248.8160621701</c:v>
                </c:pt>
                <c:pt idx="147">
                  <c:v>3821780.37474962</c:v>
                </c:pt>
                <c:pt idx="148">
                  <c:v>3818606.6178689604</c:v>
                </c:pt>
                <c:pt idx="149">
                  <c:v>3813282.4952586903</c:v>
                </c:pt>
                <c:pt idx="150">
                  <c:v>3800955.4369700598</c:v>
                </c:pt>
                <c:pt idx="151">
                  <c:v>3794972.3840394001</c:v>
                </c:pt>
                <c:pt idx="152">
                  <c:v>3788767.1253772299</c:v>
                </c:pt>
                <c:pt idx="153">
                  <c:v>3778482.9672909901</c:v>
                </c:pt>
                <c:pt idx="154">
                  <c:v>3776931.3073232598</c:v>
                </c:pt>
                <c:pt idx="155">
                  <c:v>3893032.0193049801</c:v>
                </c:pt>
                <c:pt idx="156">
                  <c:v>3892556.5138430102</c:v>
                </c:pt>
                <c:pt idx="157">
                  <c:v>3892745.7305102898</c:v>
                </c:pt>
                <c:pt idx="158">
                  <c:v>3882907.6505490202</c:v>
                </c:pt>
                <c:pt idx="159">
                  <c:v>3879907.8541959403</c:v>
                </c:pt>
                <c:pt idx="160">
                  <c:v>3870882.0740262899</c:v>
                </c:pt>
                <c:pt idx="161">
                  <c:v>3875908.2681056503</c:v>
                </c:pt>
                <c:pt idx="162">
                  <c:v>3869982.10500438</c:v>
                </c:pt>
                <c:pt idx="163">
                  <c:v>3881754.44553348</c:v>
                </c:pt>
                <c:pt idx="164">
                  <c:v>3879368.7874838701</c:v>
                </c:pt>
                <c:pt idx="165">
                  <c:v>3881754.44553348</c:v>
                </c:pt>
                <c:pt idx="166">
                  <c:v>3879368.7874838701</c:v>
                </c:pt>
                <c:pt idx="167">
                  <c:v>3881573.2930901204</c:v>
                </c:pt>
                <c:pt idx="168">
                  <c:v>3875422.5685879197</c:v>
                </c:pt>
                <c:pt idx="169">
                  <c:v>3865909.34809918</c:v>
                </c:pt>
                <c:pt idx="170">
                  <c:v>3863574.4339353899</c:v>
                </c:pt>
                <c:pt idx="171">
                  <c:v>3857524.8152535302</c:v>
                </c:pt>
                <c:pt idx="172">
                  <c:v>3859681.4681955604</c:v>
                </c:pt>
                <c:pt idx="173">
                  <c:v>3867058.7468821802</c:v>
                </c:pt>
                <c:pt idx="174">
                  <c:v>3869545.6285752701</c:v>
                </c:pt>
                <c:pt idx="175">
                  <c:v>3867175.8415444102</c:v>
                </c:pt>
                <c:pt idx="176">
                  <c:v>3855574.8175623002</c:v>
                </c:pt>
                <c:pt idx="177">
                  <c:v>3857127.5510070897</c:v>
                </c:pt>
                <c:pt idx="178">
                  <c:v>3860750.8591721496</c:v>
                </c:pt>
                <c:pt idx="179">
                  <c:v>3857780.33522294</c:v>
                </c:pt>
                <c:pt idx="180">
                  <c:v>3871599.6408899901</c:v>
                </c:pt>
                <c:pt idx="181">
                  <c:v>3867401.3183770501</c:v>
                </c:pt>
                <c:pt idx="182">
                  <c:v>3864014.0321860099</c:v>
                </c:pt>
                <c:pt idx="183">
                  <c:v>3831936.6028276901</c:v>
                </c:pt>
                <c:pt idx="184">
                  <c:v>3835566.2372622201</c:v>
                </c:pt>
                <c:pt idx="185">
                  <c:v>3832045.8463480296</c:v>
                </c:pt>
                <c:pt idx="186">
                  <c:v>3854533.3893078896</c:v>
                </c:pt>
                <c:pt idx="187">
                  <c:v>3854846.1954473499</c:v>
                </c:pt>
                <c:pt idx="188">
                  <c:v>3853105.46847717</c:v>
                </c:pt>
                <c:pt idx="189">
                  <c:v>3856624.4919248899</c:v>
                </c:pt>
                <c:pt idx="190">
                  <c:v>3854106.8250099099</c:v>
                </c:pt>
                <c:pt idx="191">
                  <c:v>3856806.8712710901</c:v>
                </c:pt>
                <c:pt idx="192">
                  <c:v>3864812.7526904303</c:v>
                </c:pt>
                <c:pt idx="193">
                  <c:v>3863045.4563246402</c:v>
                </c:pt>
                <c:pt idx="194">
                  <c:v>3856285.5185317304</c:v>
                </c:pt>
                <c:pt idx="195">
                  <c:v>3852019.8492462202</c:v>
                </c:pt>
                <c:pt idx="196">
                  <c:v>3861711.1984077697</c:v>
                </c:pt>
                <c:pt idx="197">
                  <c:v>3861768.2220825697</c:v>
                </c:pt>
                <c:pt idx="198">
                  <c:v>3845209.4879216999</c:v>
                </c:pt>
                <c:pt idx="199">
                  <c:v>3841062.3004474896</c:v>
                </c:pt>
                <c:pt idx="200">
                  <c:v>3844304.9809749401</c:v>
                </c:pt>
                <c:pt idx="201">
                  <c:v>4040737.1549651502</c:v>
                </c:pt>
                <c:pt idx="202">
                  <c:v>3844962.3359697801</c:v>
                </c:pt>
                <c:pt idx="203">
                  <c:v>3849820.3442397504</c:v>
                </c:pt>
                <c:pt idx="204">
                  <c:v>3839992.0150250699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B5F-4CFC-8EA2-2012FFA6A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587048"/>
        <c:axId val="153587440"/>
      </c:scatterChart>
      <c:valAx>
        <c:axId val="153587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53587440"/>
        <c:crosses val="autoZero"/>
        <c:crossBetween val="midCat"/>
      </c:valAx>
      <c:valAx>
        <c:axId val="15358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53587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latin typeface="Lato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[Margin Paper charts - updated with Q3 2020 data.xlsx]Tracking IM over Time!PivotTable4</c:name>
    <c:fmtId val="7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'Tracking IM over Time'!$B$3:$B$4</c:f>
              <c:strCache>
                <c:ptCount val="1"/>
                <c:pt idx="0">
                  <c:v>CME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'Tracking IM over Time'!$A$5:$A$25</c:f>
              <c:strCache>
                <c:ptCount val="21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  <c:pt idx="12">
                  <c:v>Q3 2018</c:v>
                </c:pt>
                <c:pt idx="13">
                  <c:v>Q4 2018</c:v>
                </c:pt>
                <c:pt idx="14">
                  <c:v>Q1 2019</c:v>
                </c:pt>
                <c:pt idx="15">
                  <c:v>Q2 2019</c:v>
                </c:pt>
                <c:pt idx="16">
                  <c:v>Q3 2019</c:v>
                </c:pt>
                <c:pt idx="17">
                  <c:v>Q4 2019</c:v>
                </c:pt>
                <c:pt idx="18">
                  <c:v>Q1 2020</c:v>
                </c:pt>
                <c:pt idx="19">
                  <c:v>Q2 2020</c:v>
                </c:pt>
                <c:pt idx="20">
                  <c:v>Q3 2020</c:v>
                </c:pt>
              </c:strCache>
            </c:strRef>
          </c:cat>
          <c:val>
            <c:numRef>
              <c:f>'Tracking IM over Time'!$B$5:$B$25</c:f>
              <c:numCache>
                <c:formatCode>_(* #,##0.00_);_(* \(#,##0.00\);_(* "-"??_);_(@_)</c:formatCode>
                <c:ptCount val="21"/>
                <c:pt idx="0">
                  <c:v>121592906012</c:v>
                </c:pt>
                <c:pt idx="1">
                  <c:v>116864614648</c:v>
                </c:pt>
                <c:pt idx="2">
                  <c:v>123840026204.26468</c:v>
                </c:pt>
                <c:pt idx="3">
                  <c:v>126847029364.72217</c:v>
                </c:pt>
                <c:pt idx="4">
                  <c:v>124851494400.46161</c:v>
                </c:pt>
                <c:pt idx="5">
                  <c:v>133009425054.53644</c:v>
                </c:pt>
                <c:pt idx="6">
                  <c:v>124531209132.87939</c:v>
                </c:pt>
                <c:pt idx="7">
                  <c:v>110802023829.4308</c:v>
                </c:pt>
                <c:pt idx="8">
                  <c:v>114688761093.3871</c:v>
                </c:pt>
                <c:pt idx="9">
                  <c:v>110310586922.08588</c:v>
                </c:pt>
                <c:pt idx="10">
                  <c:v>113261661204.31999</c:v>
                </c:pt>
                <c:pt idx="11">
                  <c:v>114149236494.64</c:v>
                </c:pt>
                <c:pt idx="12">
                  <c:v>122886630279.3819</c:v>
                </c:pt>
                <c:pt idx="13">
                  <c:v>125447751904.668</c:v>
                </c:pt>
                <c:pt idx="14">
                  <c:v>117395271370.56</c:v>
                </c:pt>
                <c:pt idx="15">
                  <c:v>123500349246.91</c:v>
                </c:pt>
                <c:pt idx="16">
                  <c:v>145563393106.88998</c:v>
                </c:pt>
                <c:pt idx="17">
                  <c:v>138088501611.92087</c:v>
                </c:pt>
                <c:pt idx="18">
                  <c:v>230700723685.41431</c:v>
                </c:pt>
                <c:pt idx="19">
                  <c:v>205178060993.69513</c:v>
                </c:pt>
                <c:pt idx="20">
                  <c:v>196112142465.76389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B4-4D01-8795-531E0602CDF9}"/>
            </c:ext>
          </c:extLst>
        </c:ser>
        <c:ser>
          <c:idx val="1"/>
          <c:order val="1"/>
          <c:tx>
            <c:strRef>
              <c:f>'Tracking IM over Time'!$C$3:$C$4</c:f>
              <c:strCache>
                <c:ptCount val="1"/>
                <c:pt idx="0">
                  <c:v>Eurex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'Tracking IM over Time'!$A$5:$A$25</c:f>
              <c:strCache>
                <c:ptCount val="21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  <c:pt idx="12">
                  <c:v>Q3 2018</c:v>
                </c:pt>
                <c:pt idx="13">
                  <c:v>Q4 2018</c:v>
                </c:pt>
                <c:pt idx="14">
                  <c:v>Q1 2019</c:v>
                </c:pt>
                <c:pt idx="15">
                  <c:v>Q2 2019</c:v>
                </c:pt>
                <c:pt idx="16">
                  <c:v>Q3 2019</c:v>
                </c:pt>
                <c:pt idx="17">
                  <c:v>Q4 2019</c:v>
                </c:pt>
                <c:pt idx="18">
                  <c:v>Q1 2020</c:v>
                </c:pt>
                <c:pt idx="19">
                  <c:v>Q2 2020</c:v>
                </c:pt>
                <c:pt idx="20">
                  <c:v>Q3 2020</c:v>
                </c:pt>
              </c:strCache>
            </c:strRef>
          </c:cat>
          <c:val>
            <c:numRef>
              <c:f>'Tracking IM over Time'!$C$5:$C$25</c:f>
              <c:numCache>
                <c:formatCode>_(* #,##0.00_);_(* \(#,##0.00\);_(* "-"??_);_(@_)</c:formatCode>
                <c:ptCount val="21"/>
                <c:pt idx="0">
                  <c:v>52661830176.264664</c:v>
                </c:pt>
                <c:pt idx="1">
                  <c:v>46851462942.496376</c:v>
                </c:pt>
                <c:pt idx="2">
                  <c:v>42596161623.307358</c:v>
                </c:pt>
                <c:pt idx="3">
                  <c:v>43356617278.082504</c:v>
                </c:pt>
                <c:pt idx="4">
                  <c:v>38693651254.907906</c:v>
                </c:pt>
                <c:pt idx="5">
                  <c:v>37621747743.135284</c:v>
                </c:pt>
                <c:pt idx="6">
                  <c:v>49627186526.774185</c:v>
                </c:pt>
                <c:pt idx="7">
                  <c:v>44382716767.657898</c:v>
                </c:pt>
                <c:pt idx="8">
                  <c:v>45882651040.02063</c:v>
                </c:pt>
                <c:pt idx="9">
                  <c:v>45843313792.304268</c:v>
                </c:pt>
                <c:pt idx="10">
                  <c:v>47124524302.249634</c:v>
                </c:pt>
                <c:pt idx="11">
                  <c:v>43513109744.327461</c:v>
                </c:pt>
                <c:pt idx="12">
                  <c:v>41636626203.606125</c:v>
                </c:pt>
                <c:pt idx="13">
                  <c:v>40118341364.865479</c:v>
                </c:pt>
                <c:pt idx="14">
                  <c:v>46034375088.412842</c:v>
                </c:pt>
                <c:pt idx="15">
                  <c:v>49024919860.035912</c:v>
                </c:pt>
                <c:pt idx="16">
                  <c:v>48709269867.809181</c:v>
                </c:pt>
                <c:pt idx="17">
                  <c:v>48780101554.011932</c:v>
                </c:pt>
                <c:pt idx="18">
                  <c:v>96513638153.596085</c:v>
                </c:pt>
                <c:pt idx="19">
                  <c:v>75981443329.982971</c:v>
                </c:pt>
                <c:pt idx="20">
                  <c:v>60660482945.195793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B4-4D01-8795-531E0602CDF9}"/>
            </c:ext>
          </c:extLst>
        </c:ser>
        <c:ser>
          <c:idx val="2"/>
          <c:order val="2"/>
          <c:tx>
            <c:strRef>
              <c:f>'Tracking IM over Time'!$D$3:$D$4</c:f>
              <c:strCache>
                <c:ptCount val="1"/>
                <c:pt idx="0">
                  <c:v>ICE Clear Credit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'Tracking IM over Time'!$A$5:$A$25</c:f>
              <c:strCache>
                <c:ptCount val="21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  <c:pt idx="12">
                  <c:v>Q3 2018</c:v>
                </c:pt>
                <c:pt idx="13">
                  <c:v>Q4 2018</c:v>
                </c:pt>
                <c:pt idx="14">
                  <c:v>Q1 2019</c:v>
                </c:pt>
                <c:pt idx="15">
                  <c:v>Q2 2019</c:v>
                </c:pt>
                <c:pt idx="16">
                  <c:v>Q3 2019</c:v>
                </c:pt>
                <c:pt idx="17">
                  <c:v>Q4 2019</c:v>
                </c:pt>
                <c:pt idx="18">
                  <c:v>Q1 2020</c:v>
                </c:pt>
                <c:pt idx="19">
                  <c:v>Q2 2020</c:v>
                </c:pt>
                <c:pt idx="20">
                  <c:v>Q3 2020</c:v>
                </c:pt>
              </c:strCache>
            </c:strRef>
          </c:cat>
          <c:val>
            <c:numRef>
              <c:f>'Tracking IM over Time'!$D$5:$D$25</c:f>
              <c:numCache>
                <c:formatCode>_(* #,##0.00_);_(* \(#,##0.00\);_(* "-"??_);_(@_)</c:formatCode>
                <c:ptCount val="21"/>
                <c:pt idx="0">
                  <c:v>19035205877.139999</c:v>
                </c:pt>
                <c:pt idx="1">
                  <c:v>18356470082.839996</c:v>
                </c:pt>
                <c:pt idx="2">
                  <c:v>19024080141.610001</c:v>
                </c:pt>
                <c:pt idx="3">
                  <c:v>19324685659.52</c:v>
                </c:pt>
                <c:pt idx="4">
                  <c:v>19701025348.209999</c:v>
                </c:pt>
                <c:pt idx="5">
                  <c:v>21744870691.740002</c:v>
                </c:pt>
                <c:pt idx="6">
                  <c:v>23303062296</c:v>
                </c:pt>
                <c:pt idx="7">
                  <c:v>24511892146.529999</c:v>
                </c:pt>
                <c:pt idx="8">
                  <c:v>24736554508.809998</c:v>
                </c:pt>
                <c:pt idx="9">
                  <c:v>24893020276.720001</c:v>
                </c:pt>
                <c:pt idx="10">
                  <c:v>28443601494.080002</c:v>
                </c:pt>
                <c:pt idx="11">
                  <c:v>29472290926.18</c:v>
                </c:pt>
                <c:pt idx="12">
                  <c:v>30345376963.279999</c:v>
                </c:pt>
                <c:pt idx="13">
                  <c:v>34152814450.740002</c:v>
                </c:pt>
                <c:pt idx="14">
                  <c:v>34043218763.470001</c:v>
                </c:pt>
                <c:pt idx="15">
                  <c:v>33437307584.91</c:v>
                </c:pt>
                <c:pt idx="16">
                  <c:v>34859662234.889999</c:v>
                </c:pt>
                <c:pt idx="17">
                  <c:v>34947158804</c:v>
                </c:pt>
                <c:pt idx="18">
                  <c:v>50336006187.809998</c:v>
                </c:pt>
                <c:pt idx="19">
                  <c:v>49244245010.970001</c:v>
                </c:pt>
                <c:pt idx="20">
                  <c:v>45521770050.550003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B4-4D01-8795-531E0602CDF9}"/>
            </c:ext>
          </c:extLst>
        </c:ser>
        <c:ser>
          <c:idx val="3"/>
          <c:order val="3"/>
          <c:tx>
            <c:strRef>
              <c:f>'Tracking IM over Time'!$E$3:$E$4</c:f>
              <c:strCache>
                <c:ptCount val="1"/>
                <c:pt idx="0">
                  <c:v>ICE Clear Europe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'Tracking IM over Time'!$A$5:$A$25</c:f>
              <c:strCache>
                <c:ptCount val="21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  <c:pt idx="12">
                  <c:v>Q3 2018</c:v>
                </c:pt>
                <c:pt idx="13">
                  <c:v>Q4 2018</c:v>
                </c:pt>
                <c:pt idx="14">
                  <c:v>Q1 2019</c:v>
                </c:pt>
                <c:pt idx="15">
                  <c:v>Q2 2019</c:v>
                </c:pt>
                <c:pt idx="16">
                  <c:v>Q3 2019</c:v>
                </c:pt>
                <c:pt idx="17">
                  <c:v>Q4 2019</c:v>
                </c:pt>
                <c:pt idx="18">
                  <c:v>Q1 2020</c:v>
                </c:pt>
                <c:pt idx="19">
                  <c:v>Q2 2020</c:v>
                </c:pt>
                <c:pt idx="20">
                  <c:v>Q3 2020</c:v>
                </c:pt>
              </c:strCache>
            </c:strRef>
          </c:cat>
          <c:val>
            <c:numRef>
              <c:f>'Tracking IM over Time'!$E$5:$E$25</c:f>
              <c:numCache>
                <c:formatCode>_(* #,##0.00_);_(* \(#,##0.00\);_(* "-"??_);_(@_)</c:formatCode>
                <c:ptCount val="21"/>
                <c:pt idx="0">
                  <c:v>39345111128.597229</c:v>
                </c:pt>
                <c:pt idx="1">
                  <c:v>47007504247.416763</c:v>
                </c:pt>
                <c:pt idx="2">
                  <c:v>47418908020.127594</c:v>
                </c:pt>
                <c:pt idx="3">
                  <c:v>45996290585.48761</c:v>
                </c:pt>
                <c:pt idx="4">
                  <c:v>46803866469.004585</c:v>
                </c:pt>
                <c:pt idx="5">
                  <c:v>47230285082.302887</c:v>
                </c:pt>
                <c:pt idx="6">
                  <c:v>46349268495.582199</c:v>
                </c:pt>
                <c:pt idx="7">
                  <c:v>44013815425.704201</c:v>
                </c:pt>
                <c:pt idx="8">
                  <c:v>41657406877.812836</c:v>
                </c:pt>
                <c:pt idx="9">
                  <c:v>40840809232.935349</c:v>
                </c:pt>
                <c:pt idx="10">
                  <c:v>42504699980.263863</c:v>
                </c:pt>
                <c:pt idx="11">
                  <c:v>42717458754.631088</c:v>
                </c:pt>
                <c:pt idx="12">
                  <c:v>44444877120.40419</c:v>
                </c:pt>
                <c:pt idx="13">
                  <c:v>52120640268.272568</c:v>
                </c:pt>
                <c:pt idx="14">
                  <c:v>53765171733.079628</c:v>
                </c:pt>
                <c:pt idx="15">
                  <c:v>48210879476.866058</c:v>
                </c:pt>
                <c:pt idx="16">
                  <c:v>54624245089.140961</c:v>
                </c:pt>
                <c:pt idx="17">
                  <c:v>55093224868.618347</c:v>
                </c:pt>
                <c:pt idx="18">
                  <c:v>68524682931.09124</c:v>
                </c:pt>
                <c:pt idx="19">
                  <c:v>74986277949.651459</c:v>
                </c:pt>
                <c:pt idx="20">
                  <c:v>72363235600.962997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B4-4D01-8795-531E0602CDF9}"/>
            </c:ext>
          </c:extLst>
        </c:ser>
        <c:ser>
          <c:idx val="4"/>
          <c:order val="4"/>
          <c:tx>
            <c:strRef>
              <c:f>'Tracking IM over Time'!$F$3:$F$4</c:f>
              <c:strCache>
                <c:ptCount val="1"/>
                <c:pt idx="0">
                  <c:v>ICE Clear US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'Tracking IM over Time'!$A$5:$A$25</c:f>
              <c:strCache>
                <c:ptCount val="21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  <c:pt idx="12">
                  <c:v>Q3 2018</c:v>
                </c:pt>
                <c:pt idx="13">
                  <c:v>Q4 2018</c:v>
                </c:pt>
                <c:pt idx="14">
                  <c:v>Q1 2019</c:v>
                </c:pt>
                <c:pt idx="15">
                  <c:v>Q2 2019</c:v>
                </c:pt>
                <c:pt idx="16">
                  <c:v>Q3 2019</c:v>
                </c:pt>
                <c:pt idx="17">
                  <c:v>Q4 2019</c:v>
                </c:pt>
                <c:pt idx="18">
                  <c:v>Q1 2020</c:v>
                </c:pt>
                <c:pt idx="19">
                  <c:v>Q2 2020</c:v>
                </c:pt>
                <c:pt idx="20">
                  <c:v>Q3 2020</c:v>
                </c:pt>
              </c:strCache>
            </c:strRef>
          </c:cat>
          <c:val>
            <c:numRef>
              <c:f>'Tracking IM over Time'!$F$5:$F$25</c:f>
              <c:numCache>
                <c:formatCode>_(* #,##0.00_);_(* \(#,##0.00\);_(* "-"??_);_(@_)</c:formatCode>
                <c:ptCount val="21"/>
                <c:pt idx="0">
                  <c:v>11577114554.880001</c:v>
                </c:pt>
                <c:pt idx="1">
                  <c:v>10375897463</c:v>
                </c:pt>
                <c:pt idx="2">
                  <c:v>11603912028</c:v>
                </c:pt>
                <c:pt idx="3">
                  <c:v>12701056701.52</c:v>
                </c:pt>
                <c:pt idx="4">
                  <c:v>14321335857.140001</c:v>
                </c:pt>
                <c:pt idx="5">
                  <c:v>15387320854.849998</c:v>
                </c:pt>
                <c:pt idx="6">
                  <c:v>16356550650.91</c:v>
                </c:pt>
                <c:pt idx="7">
                  <c:v>15808205519.829998</c:v>
                </c:pt>
                <c:pt idx="8">
                  <c:v>12675396402.809999</c:v>
                </c:pt>
                <c:pt idx="9">
                  <c:v>12386604702.860001</c:v>
                </c:pt>
                <c:pt idx="10">
                  <c:v>14156749542.75</c:v>
                </c:pt>
                <c:pt idx="11">
                  <c:v>13335307060.619999</c:v>
                </c:pt>
                <c:pt idx="12">
                  <c:v>14237518112.02</c:v>
                </c:pt>
                <c:pt idx="13">
                  <c:v>14714907595.849998</c:v>
                </c:pt>
                <c:pt idx="14">
                  <c:v>16823782171.26</c:v>
                </c:pt>
                <c:pt idx="15">
                  <c:v>15232097947.26</c:v>
                </c:pt>
                <c:pt idx="16">
                  <c:v>16076342160.02</c:v>
                </c:pt>
                <c:pt idx="17">
                  <c:v>18723601471</c:v>
                </c:pt>
                <c:pt idx="18">
                  <c:v>30664565630.599998</c:v>
                </c:pt>
                <c:pt idx="19">
                  <c:v>25792458875.100002</c:v>
                </c:pt>
                <c:pt idx="20">
                  <c:v>24661087587.23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B4-4D01-8795-531E0602CDF9}"/>
            </c:ext>
          </c:extLst>
        </c:ser>
        <c:ser>
          <c:idx val="5"/>
          <c:order val="5"/>
          <c:tx>
            <c:strRef>
              <c:f>'Tracking IM over Time'!$G$3:$G$4</c:f>
              <c:strCache>
                <c:ptCount val="1"/>
                <c:pt idx="0">
                  <c:v>JSCC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'Tracking IM over Time'!$A$5:$A$25</c:f>
              <c:strCache>
                <c:ptCount val="21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  <c:pt idx="12">
                  <c:v>Q3 2018</c:v>
                </c:pt>
                <c:pt idx="13">
                  <c:v>Q4 2018</c:v>
                </c:pt>
                <c:pt idx="14">
                  <c:v>Q1 2019</c:v>
                </c:pt>
                <c:pt idx="15">
                  <c:v>Q2 2019</c:v>
                </c:pt>
                <c:pt idx="16">
                  <c:v>Q3 2019</c:v>
                </c:pt>
                <c:pt idx="17">
                  <c:v>Q4 2019</c:v>
                </c:pt>
                <c:pt idx="18">
                  <c:v>Q1 2020</c:v>
                </c:pt>
                <c:pt idx="19">
                  <c:v>Q2 2020</c:v>
                </c:pt>
                <c:pt idx="20">
                  <c:v>Q3 2020</c:v>
                </c:pt>
              </c:strCache>
            </c:strRef>
          </c:cat>
          <c:val>
            <c:numRef>
              <c:f>'Tracking IM over Time'!$G$5:$G$25</c:f>
              <c:numCache>
                <c:formatCode>_(* #,##0.00_);_(* \(#,##0.00\);_(* "-"??_);_(@_)</c:formatCode>
                <c:ptCount val="21"/>
                <c:pt idx="0">
                  <c:v>19201185881.00811</c:v>
                </c:pt>
                <c:pt idx="1">
                  <c:v>16139802956.104698</c:v>
                </c:pt>
                <c:pt idx="2">
                  <c:v>18304982743.755142</c:v>
                </c:pt>
                <c:pt idx="3">
                  <c:v>22695056454.526138</c:v>
                </c:pt>
                <c:pt idx="4">
                  <c:v>22618686281.819176</c:v>
                </c:pt>
                <c:pt idx="5">
                  <c:v>23921554105.299679</c:v>
                </c:pt>
                <c:pt idx="6">
                  <c:v>24235084336.479248</c:v>
                </c:pt>
                <c:pt idx="7">
                  <c:v>22542411773.345791</c:v>
                </c:pt>
                <c:pt idx="8">
                  <c:v>21671095792.141216</c:v>
                </c:pt>
                <c:pt idx="9">
                  <c:v>20828254764.857639</c:v>
                </c:pt>
                <c:pt idx="10">
                  <c:v>21855756612.608063</c:v>
                </c:pt>
                <c:pt idx="11">
                  <c:v>18801968301.667393</c:v>
                </c:pt>
                <c:pt idx="12">
                  <c:v>20539534487.137264</c:v>
                </c:pt>
                <c:pt idx="13">
                  <c:v>22090911334.613102</c:v>
                </c:pt>
                <c:pt idx="14">
                  <c:v>19961894784.0116</c:v>
                </c:pt>
                <c:pt idx="15">
                  <c:v>21485385749.757221</c:v>
                </c:pt>
                <c:pt idx="16">
                  <c:v>25304485606.662617</c:v>
                </c:pt>
                <c:pt idx="17">
                  <c:v>26538337724.898769</c:v>
                </c:pt>
                <c:pt idx="18">
                  <c:v>43324461210.381081</c:v>
                </c:pt>
                <c:pt idx="19">
                  <c:v>34808633004.085136</c:v>
                </c:pt>
                <c:pt idx="20">
                  <c:v>37381437351.186852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B4-4D01-8795-531E0602CDF9}"/>
            </c:ext>
          </c:extLst>
        </c:ser>
        <c:ser>
          <c:idx val="6"/>
          <c:order val="6"/>
          <c:tx>
            <c:strRef>
              <c:f>'Tracking IM over Time'!$H$3:$H$4</c:f>
              <c:strCache>
                <c:ptCount val="1"/>
                <c:pt idx="0">
                  <c:v>LCH LTD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'Tracking IM over Time'!$A$5:$A$25</c:f>
              <c:strCache>
                <c:ptCount val="21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  <c:pt idx="12">
                  <c:v>Q3 2018</c:v>
                </c:pt>
                <c:pt idx="13">
                  <c:v>Q4 2018</c:v>
                </c:pt>
                <c:pt idx="14">
                  <c:v>Q1 2019</c:v>
                </c:pt>
                <c:pt idx="15">
                  <c:v>Q2 2019</c:v>
                </c:pt>
                <c:pt idx="16">
                  <c:v>Q3 2019</c:v>
                </c:pt>
                <c:pt idx="17">
                  <c:v>Q4 2019</c:v>
                </c:pt>
                <c:pt idx="18">
                  <c:v>Q1 2020</c:v>
                </c:pt>
                <c:pt idx="19">
                  <c:v>Q2 2020</c:v>
                </c:pt>
                <c:pt idx="20">
                  <c:v>Q3 2020</c:v>
                </c:pt>
              </c:strCache>
            </c:strRef>
          </c:cat>
          <c:val>
            <c:numRef>
              <c:f>'Tracking IM over Time'!$H$5:$H$25</c:f>
              <c:numCache>
                <c:formatCode>_(* #,##0.00_);_(* \(#,##0.00\);_(* "-"??_);_(@_)</c:formatCode>
                <c:ptCount val="21"/>
                <c:pt idx="0">
                  <c:v>70203602766.739105</c:v>
                </c:pt>
                <c:pt idx="1">
                  <c:v>72594158215.035431</c:v>
                </c:pt>
                <c:pt idx="2">
                  <c:v>83953365752.295502</c:v>
                </c:pt>
                <c:pt idx="3">
                  <c:v>97690825542.333496</c:v>
                </c:pt>
                <c:pt idx="4">
                  <c:v>100809735331.5</c:v>
                </c:pt>
                <c:pt idx="5">
                  <c:v>108274176073.2</c:v>
                </c:pt>
                <c:pt idx="6">
                  <c:v>115592178400</c:v>
                </c:pt>
                <c:pt idx="7">
                  <c:v>120438575002.30499</c:v>
                </c:pt>
                <c:pt idx="8">
                  <c:v>124333990513.25661</c:v>
                </c:pt>
                <c:pt idx="9">
                  <c:v>130563433041.37341</c:v>
                </c:pt>
                <c:pt idx="10">
                  <c:v>141377036219.95282</c:v>
                </c:pt>
                <c:pt idx="11">
                  <c:v>144711097773.49527</c:v>
                </c:pt>
                <c:pt idx="12">
                  <c:v>134509479199.10915</c:v>
                </c:pt>
                <c:pt idx="13">
                  <c:v>142722435790.354</c:v>
                </c:pt>
                <c:pt idx="14">
                  <c:v>150753410237.59445</c:v>
                </c:pt>
                <c:pt idx="15">
                  <c:v>163969130046.2287</c:v>
                </c:pt>
                <c:pt idx="16">
                  <c:v>183169381646.07269</c:v>
                </c:pt>
                <c:pt idx="17">
                  <c:v>177427503433.564</c:v>
                </c:pt>
                <c:pt idx="18">
                  <c:v>206346821266.93399</c:v>
                </c:pt>
                <c:pt idx="19">
                  <c:v>204646732527.81982</c:v>
                </c:pt>
                <c:pt idx="20">
                  <c:v>203891228890.7287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FB4-4D01-8795-531E0602CDF9}"/>
            </c:ext>
          </c:extLst>
        </c:ser>
        <c:ser>
          <c:idx val="7"/>
          <c:order val="7"/>
          <c:tx>
            <c:strRef>
              <c:f>'Tracking IM over Time'!$I$3:$I$4</c:f>
              <c:strCache>
                <c:ptCount val="1"/>
                <c:pt idx="0">
                  <c:v>LCH SA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'Tracking IM over Time'!$A$5:$A$25</c:f>
              <c:strCache>
                <c:ptCount val="21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  <c:pt idx="12">
                  <c:v>Q3 2018</c:v>
                </c:pt>
                <c:pt idx="13">
                  <c:v>Q4 2018</c:v>
                </c:pt>
                <c:pt idx="14">
                  <c:v>Q1 2019</c:v>
                </c:pt>
                <c:pt idx="15">
                  <c:v>Q2 2019</c:v>
                </c:pt>
                <c:pt idx="16">
                  <c:v>Q3 2019</c:v>
                </c:pt>
                <c:pt idx="17">
                  <c:v>Q4 2019</c:v>
                </c:pt>
                <c:pt idx="18">
                  <c:v>Q1 2020</c:v>
                </c:pt>
                <c:pt idx="19">
                  <c:v>Q2 2020</c:v>
                </c:pt>
                <c:pt idx="20">
                  <c:v>Q3 2020</c:v>
                </c:pt>
              </c:strCache>
            </c:strRef>
          </c:cat>
          <c:val>
            <c:numRef>
              <c:f>'Tracking IM over Time'!$I$5:$I$25</c:f>
              <c:numCache>
                <c:formatCode>_(* #,##0.00_);_(* \(#,##0.00\);_(* "-"??_);_(@_)</c:formatCode>
                <c:ptCount val="21"/>
                <c:pt idx="0">
                  <c:v>6046395916.4502401</c:v>
                </c:pt>
                <c:pt idx="1">
                  <c:v>4554629709.6076393</c:v>
                </c:pt>
                <c:pt idx="2">
                  <c:v>5785125553.2148199</c:v>
                </c:pt>
                <c:pt idx="3">
                  <c:v>5617052814.7399673</c:v>
                </c:pt>
                <c:pt idx="4">
                  <c:v>5286624705.0306339</c:v>
                </c:pt>
                <c:pt idx="5">
                  <c:v>5650798661.3848324</c:v>
                </c:pt>
                <c:pt idx="6">
                  <c:v>6985061586.1876526</c:v>
                </c:pt>
                <c:pt idx="7">
                  <c:v>7461350741.781846</c:v>
                </c:pt>
                <c:pt idx="8">
                  <c:v>8064165198.3976707</c:v>
                </c:pt>
                <c:pt idx="9">
                  <c:v>7862608345.8021841</c:v>
                </c:pt>
                <c:pt idx="10">
                  <c:v>8081470964.3593559</c:v>
                </c:pt>
                <c:pt idx="11">
                  <c:v>8634214418.6639614</c:v>
                </c:pt>
                <c:pt idx="12">
                  <c:v>8675449941.5509377</c:v>
                </c:pt>
                <c:pt idx="13">
                  <c:v>7947787239.7854023</c:v>
                </c:pt>
                <c:pt idx="14">
                  <c:v>10619224044.608368</c:v>
                </c:pt>
                <c:pt idx="15">
                  <c:v>9325422244.6131382</c:v>
                </c:pt>
                <c:pt idx="16">
                  <c:v>9696657100.7948608</c:v>
                </c:pt>
                <c:pt idx="17">
                  <c:v>10657529477.07552</c:v>
                </c:pt>
                <c:pt idx="18">
                  <c:v>16622434173.671192</c:v>
                </c:pt>
                <c:pt idx="19">
                  <c:v>16405608366.113398</c:v>
                </c:pt>
                <c:pt idx="20">
                  <c:v>14189285067.6759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FB4-4D01-8795-531E0602CDF9}"/>
            </c:ext>
          </c:extLst>
        </c:ser>
        <c:ser>
          <c:idx val="8"/>
          <c:order val="8"/>
          <c:tx>
            <c:strRef>
              <c:f>'Tracking IM over Time'!$J$3:$J$4</c:f>
              <c:strCache>
                <c:ptCount val="1"/>
                <c:pt idx="0">
                  <c:v>OCC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'Tracking IM over Time'!$A$5:$A$25</c:f>
              <c:strCache>
                <c:ptCount val="21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  <c:pt idx="12">
                  <c:v>Q3 2018</c:v>
                </c:pt>
                <c:pt idx="13">
                  <c:v>Q4 2018</c:v>
                </c:pt>
                <c:pt idx="14">
                  <c:v>Q1 2019</c:v>
                </c:pt>
                <c:pt idx="15">
                  <c:v>Q2 2019</c:v>
                </c:pt>
                <c:pt idx="16">
                  <c:v>Q3 2019</c:v>
                </c:pt>
                <c:pt idx="17">
                  <c:v>Q4 2019</c:v>
                </c:pt>
                <c:pt idx="18">
                  <c:v>Q1 2020</c:v>
                </c:pt>
                <c:pt idx="19">
                  <c:v>Q2 2020</c:v>
                </c:pt>
                <c:pt idx="20">
                  <c:v>Q3 2020</c:v>
                </c:pt>
              </c:strCache>
            </c:strRef>
          </c:cat>
          <c:val>
            <c:numRef>
              <c:f>'Tracking IM over Time'!$J$5:$J$25</c:f>
              <c:numCache>
                <c:formatCode>_(* #,##0.00_);_(* \(#,##0.00\);_(* "-"??_);_(@_)</c:formatCode>
                <c:ptCount val="21"/>
                <c:pt idx="0">
                  <c:v>51998911323</c:v>
                </c:pt>
                <c:pt idx="1">
                  <c:v>37527655601</c:v>
                </c:pt>
                <c:pt idx="2">
                  <c:v>35871078774</c:v>
                </c:pt>
                <c:pt idx="3">
                  <c:v>41674332332</c:v>
                </c:pt>
                <c:pt idx="4">
                  <c:v>43990185444</c:v>
                </c:pt>
                <c:pt idx="5">
                  <c:v>39699657053</c:v>
                </c:pt>
                <c:pt idx="6">
                  <c:v>42666377046</c:v>
                </c:pt>
                <c:pt idx="7">
                  <c:v>50136632269</c:v>
                </c:pt>
                <c:pt idx="8">
                  <c:v>56056728847</c:v>
                </c:pt>
                <c:pt idx="9">
                  <c:v>65684398170</c:v>
                </c:pt>
                <c:pt idx="10">
                  <c:v>68965042914</c:v>
                </c:pt>
                <c:pt idx="11">
                  <c:v>63619165318</c:v>
                </c:pt>
                <c:pt idx="12">
                  <c:v>72054077928</c:v>
                </c:pt>
                <c:pt idx="13">
                  <c:v>55732950999</c:v>
                </c:pt>
                <c:pt idx="14">
                  <c:v>42874218264</c:v>
                </c:pt>
                <c:pt idx="15">
                  <c:v>46412050281</c:v>
                </c:pt>
                <c:pt idx="16">
                  <c:v>46569116286</c:v>
                </c:pt>
                <c:pt idx="17">
                  <c:v>53348505106</c:v>
                </c:pt>
                <c:pt idx="18">
                  <c:v>90840425608</c:v>
                </c:pt>
                <c:pt idx="19">
                  <c:v>76151131372</c:v>
                </c:pt>
                <c:pt idx="20">
                  <c:v>91567050669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FB4-4D01-8795-531E0602C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900856"/>
        <c:axId val="107901248"/>
      </c:barChart>
      <c:catAx>
        <c:axId val="10790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01248"/>
        <c:crosses val="autoZero"/>
        <c:auto val="1"/>
        <c:lblAlgn val="ctr"/>
        <c:lblOffset val="100"/>
        <c:noMultiLvlLbl val="0"/>
      </c:catAx>
      <c:valAx>
        <c:axId val="10790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00856"/>
        <c:crosses val="autoZero"/>
        <c:crossBetween val="between"/>
        <c:dispUnits>
          <c:builtInUnit val="b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/>
                    <a:t>Billions of US Dollars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691767789955798"/>
          <c:y val="0.29688550442287387"/>
          <c:w val="0.13308232210044188"/>
          <c:h val="0.40622899115425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[Margin Paper charts - updated with Q3 2020 data.xlsx]IM By CCP Bar Chart!PivotTable2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Initial</a:t>
            </a:r>
            <a:r>
              <a:rPr lang="en-US" baseline="0"/>
              <a:t> Margin by CCP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'IM By CCP Bar Chart'!$B$3:$B$4</c:f>
              <c:strCache>
                <c:ptCount val="1"/>
                <c:pt idx="0">
                  <c:v>Q3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'IM By CCP Bar Chart'!$A$5:$A$14</c:f>
              <c:strCache>
                <c:ptCount val="9"/>
                <c:pt idx="0">
                  <c:v>CME</c:v>
                </c:pt>
                <c:pt idx="1">
                  <c:v>Eurex</c:v>
                </c:pt>
                <c:pt idx="2">
                  <c:v>ICE Clear Credit</c:v>
                </c:pt>
                <c:pt idx="3">
                  <c:v>ICE Clear Europe</c:v>
                </c:pt>
                <c:pt idx="4">
                  <c:v>ICE Clear US</c:v>
                </c:pt>
                <c:pt idx="5">
                  <c:v>JSCC</c:v>
                </c:pt>
                <c:pt idx="6">
                  <c:v>LCH LTD</c:v>
                </c:pt>
                <c:pt idx="7">
                  <c:v>LCH SA</c:v>
                </c:pt>
                <c:pt idx="8">
                  <c:v>OCC</c:v>
                </c:pt>
              </c:strCache>
            </c:strRef>
          </c:cat>
          <c:val>
            <c:numRef>
              <c:f>'IM By CCP Bar Chart'!$B$5:$B$14</c:f>
              <c:numCache>
                <c:formatCode>_(* #,##0.00_);_(* \(#,##0.00\);_(* "-"??_);_(@_)</c:formatCode>
                <c:ptCount val="9"/>
                <c:pt idx="0">
                  <c:v>196112142465.76389</c:v>
                </c:pt>
                <c:pt idx="1">
                  <c:v>60660482945.195793</c:v>
                </c:pt>
                <c:pt idx="2">
                  <c:v>45521770050.550003</c:v>
                </c:pt>
                <c:pt idx="3">
                  <c:v>72363235600.962997</c:v>
                </c:pt>
                <c:pt idx="4">
                  <c:v>24661087587.23</c:v>
                </c:pt>
                <c:pt idx="5">
                  <c:v>37381437351.186852</c:v>
                </c:pt>
                <c:pt idx="6">
                  <c:v>203891228890.7287</c:v>
                </c:pt>
                <c:pt idx="7">
                  <c:v>14189285067.6759</c:v>
                </c:pt>
                <c:pt idx="8">
                  <c:v>91567050669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81-4677-BADA-49DC80763488}"/>
            </c:ext>
          </c:extLst>
        </c:ser>
        <c:ser>
          <c:idx val="1"/>
          <c:order val="1"/>
          <c:tx>
            <c:strRef>
              <c:f>'IM By CCP Bar Chart'!$C$3:$C$4</c:f>
              <c:strCache>
                <c:ptCount val="1"/>
                <c:pt idx="0">
                  <c:v>Q2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'IM By CCP Bar Chart'!$A$5:$A$14</c:f>
              <c:strCache>
                <c:ptCount val="9"/>
                <c:pt idx="0">
                  <c:v>CME</c:v>
                </c:pt>
                <c:pt idx="1">
                  <c:v>Eurex</c:v>
                </c:pt>
                <c:pt idx="2">
                  <c:v>ICE Clear Credit</c:v>
                </c:pt>
                <c:pt idx="3">
                  <c:v>ICE Clear Europe</c:v>
                </c:pt>
                <c:pt idx="4">
                  <c:v>ICE Clear US</c:v>
                </c:pt>
                <c:pt idx="5">
                  <c:v>JSCC</c:v>
                </c:pt>
                <c:pt idx="6">
                  <c:v>LCH LTD</c:v>
                </c:pt>
                <c:pt idx="7">
                  <c:v>LCH SA</c:v>
                </c:pt>
                <c:pt idx="8">
                  <c:v>OCC</c:v>
                </c:pt>
              </c:strCache>
            </c:strRef>
          </c:cat>
          <c:val>
            <c:numRef>
              <c:f>'IM By CCP Bar Chart'!$C$5:$C$14</c:f>
              <c:numCache>
                <c:formatCode>_(* #,##0.00_);_(* \(#,##0.00\);_(* "-"??_);_(@_)</c:formatCode>
                <c:ptCount val="9"/>
                <c:pt idx="0">
                  <c:v>205178060993.69513</c:v>
                </c:pt>
                <c:pt idx="1">
                  <c:v>75981443329.982971</c:v>
                </c:pt>
                <c:pt idx="2">
                  <c:v>49244245010.970001</c:v>
                </c:pt>
                <c:pt idx="3">
                  <c:v>74986277949.651459</c:v>
                </c:pt>
                <c:pt idx="4">
                  <c:v>25792458875.100002</c:v>
                </c:pt>
                <c:pt idx="5">
                  <c:v>34808633004.085136</c:v>
                </c:pt>
                <c:pt idx="6">
                  <c:v>204646732527.81982</c:v>
                </c:pt>
                <c:pt idx="7">
                  <c:v>16405608366.113398</c:v>
                </c:pt>
                <c:pt idx="8">
                  <c:v>76151131372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81-4677-BADA-49DC80763488}"/>
            </c:ext>
          </c:extLst>
        </c:ser>
        <c:ser>
          <c:idx val="2"/>
          <c:order val="2"/>
          <c:tx>
            <c:strRef>
              <c:f>'IM By CCP Bar Chart'!$D$3:$D$4</c:f>
              <c:strCache>
                <c:ptCount val="1"/>
                <c:pt idx="0">
                  <c:v>Q1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'IM By CCP Bar Chart'!$A$5:$A$14</c:f>
              <c:strCache>
                <c:ptCount val="9"/>
                <c:pt idx="0">
                  <c:v>CME</c:v>
                </c:pt>
                <c:pt idx="1">
                  <c:v>Eurex</c:v>
                </c:pt>
                <c:pt idx="2">
                  <c:v>ICE Clear Credit</c:v>
                </c:pt>
                <c:pt idx="3">
                  <c:v>ICE Clear Europe</c:v>
                </c:pt>
                <c:pt idx="4">
                  <c:v>ICE Clear US</c:v>
                </c:pt>
                <c:pt idx="5">
                  <c:v>JSCC</c:v>
                </c:pt>
                <c:pt idx="6">
                  <c:v>LCH LTD</c:v>
                </c:pt>
                <c:pt idx="7">
                  <c:v>LCH SA</c:v>
                </c:pt>
                <c:pt idx="8">
                  <c:v>OCC</c:v>
                </c:pt>
              </c:strCache>
            </c:strRef>
          </c:cat>
          <c:val>
            <c:numRef>
              <c:f>'IM By CCP Bar Chart'!$D$5:$D$14</c:f>
              <c:numCache>
                <c:formatCode>_(* #,##0.00_);_(* \(#,##0.00\);_(* "-"??_);_(@_)</c:formatCode>
                <c:ptCount val="9"/>
                <c:pt idx="0">
                  <c:v>230700723685.41431</c:v>
                </c:pt>
                <c:pt idx="1">
                  <c:v>96513638153.596085</c:v>
                </c:pt>
                <c:pt idx="2">
                  <c:v>50336006187.809998</c:v>
                </c:pt>
                <c:pt idx="3">
                  <c:v>68524682931.09124</c:v>
                </c:pt>
                <c:pt idx="4">
                  <c:v>30664565630.599998</c:v>
                </c:pt>
                <c:pt idx="5">
                  <c:v>43324461210.381088</c:v>
                </c:pt>
                <c:pt idx="6">
                  <c:v>206346821266.93399</c:v>
                </c:pt>
                <c:pt idx="7">
                  <c:v>16622434173.671192</c:v>
                </c:pt>
                <c:pt idx="8">
                  <c:v>90840425608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81-4677-BADA-49DC80763488}"/>
            </c:ext>
          </c:extLst>
        </c:ser>
        <c:ser>
          <c:idx val="3"/>
          <c:order val="3"/>
          <c:tx>
            <c:strRef>
              <c:f>'IM By CCP Bar Chart'!$E$3:$E$4</c:f>
              <c:strCache>
                <c:ptCount val="1"/>
                <c:pt idx="0">
                  <c:v>Q4 2019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'IM By CCP Bar Chart'!$A$5:$A$14</c:f>
              <c:strCache>
                <c:ptCount val="9"/>
                <c:pt idx="0">
                  <c:v>CME</c:v>
                </c:pt>
                <c:pt idx="1">
                  <c:v>Eurex</c:v>
                </c:pt>
                <c:pt idx="2">
                  <c:v>ICE Clear Credit</c:v>
                </c:pt>
                <c:pt idx="3">
                  <c:v>ICE Clear Europe</c:v>
                </c:pt>
                <c:pt idx="4">
                  <c:v>ICE Clear US</c:v>
                </c:pt>
                <c:pt idx="5">
                  <c:v>JSCC</c:v>
                </c:pt>
                <c:pt idx="6">
                  <c:v>LCH LTD</c:v>
                </c:pt>
                <c:pt idx="7">
                  <c:v>LCH SA</c:v>
                </c:pt>
                <c:pt idx="8">
                  <c:v>OCC</c:v>
                </c:pt>
              </c:strCache>
            </c:strRef>
          </c:cat>
          <c:val>
            <c:numRef>
              <c:f>'IM By CCP Bar Chart'!$E$5:$E$14</c:f>
              <c:numCache>
                <c:formatCode>_(* #,##0.00_);_(* \(#,##0.00\);_(* "-"??_);_(@_)</c:formatCode>
                <c:ptCount val="9"/>
                <c:pt idx="0">
                  <c:v>138088501611.92087</c:v>
                </c:pt>
                <c:pt idx="1">
                  <c:v>48780101554.011955</c:v>
                </c:pt>
                <c:pt idx="2">
                  <c:v>34947158804</c:v>
                </c:pt>
                <c:pt idx="3">
                  <c:v>55093224868.618347</c:v>
                </c:pt>
                <c:pt idx="4">
                  <c:v>18723601471</c:v>
                </c:pt>
                <c:pt idx="5">
                  <c:v>26538337724.898766</c:v>
                </c:pt>
                <c:pt idx="6">
                  <c:v>177427503433.564</c:v>
                </c:pt>
                <c:pt idx="7">
                  <c:v>10657529477.07552</c:v>
                </c:pt>
                <c:pt idx="8">
                  <c:v>53348505106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81-4677-BADA-49DC80763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904776"/>
        <c:axId val="107904384"/>
      </c:barChart>
      <c:catAx>
        <c:axId val="107904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04384"/>
        <c:crosses val="autoZero"/>
        <c:auto val="1"/>
        <c:lblAlgn val="ctr"/>
        <c:lblOffset val="100"/>
        <c:noMultiLvlLbl val="0"/>
      </c:catAx>
      <c:valAx>
        <c:axId val="107904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Initial Margin in US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&gt;999999999.999]\ #,,,&quot;B&quot;;[&gt;999999.999]#,,&quot;M&quot;;#,##0\ _M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04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[Margin Paper charts - updated with Q3 2020 data.xlsx]Max IM Mar Call Chart!PivotTable2</c:name>
    <c:fmtId val="4"/>
  </c:pivotSource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[&gt;999999999.999]\ #.0,,,&quot; B&quot;;[&gt;999999.999]#,,&quot;M&quot;;#,##0\ _M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'Max IM Mar Call Chart'!$B$3:$B$4</c:f>
              <c:strCache>
                <c:ptCount val="1"/>
                <c:pt idx="0">
                  <c:v>Q3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'Max IM Mar Call Chart'!$A$5:$A$14</c:f>
              <c:strCache>
                <c:ptCount val="9"/>
                <c:pt idx="0">
                  <c:v>CME</c:v>
                </c:pt>
                <c:pt idx="1">
                  <c:v>Eurex</c:v>
                </c:pt>
                <c:pt idx="2">
                  <c:v>ICE Clear Credit</c:v>
                </c:pt>
                <c:pt idx="3">
                  <c:v>ICE Clear Europe</c:v>
                </c:pt>
                <c:pt idx="4">
                  <c:v>ICE Clear US</c:v>
                </c:pt>
                <c:pt idx="5">
                  <c:v>JSCC</c:v>
                </c:pt>
                <c:pt idx="6">
                  <c:v>LCH LTD</c:v>
                </c:pt>
                <c:pt idx="7">
                  <c:v>LCH SA</c:v>
                </c:pt>
                <c:pt idx="8">
                  <c:v>OCC</c:v>
                </c:pt>
              </c:strCache>
            </c:strRef>
          </c:cat>
          <c:val>
            <c:numRef>
              <c:f>'Max IM Mar Call Chart'!$B$5:$B$14</c:f>
              <c:numCache>
                <c:formatCode>_(* #,##0.00_);_(* \(#,##0.00\);_(* "-"??_);_(@_)</c:formatCode>
                <c:ptCount val="9"/>
                <c:pt idx="0">
                  <c:v>1577163179.4300001</c:v>
                </c:pt>
                <c:pt idx="1">
                  <c:v>4345956395.083478</c:v>
                </c:pt>
                <c:pt idx="2">
                  <c:v>1166964153.3199999</c:v>
                </c:pt>
                <c:pt idx="3">
                  <c:v>1955717616.8434789</c:v>
                </c:pt>
                <c:pt idx="4">
                  <c:v>1449704810.3699999</c:v>
                </c:pt>
                <c:pt idx="5">
                  <c:v>1904502261.1653457</c:v>
                </c:pt>
                <c:pt idx="6">
                  <c:v>3431670280.1324301</c:v>
                </c:pt>
                <c:pt idx="7">
                  <c:v>1602640063.4150999</c:v>
                </c:pt>
                <c:pt idx="8">
                  <c:v>5023170480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D1-4057-B626-7F69E7BE0F3C}"/>
            </c:ext>
          </c:extLst>
        </c:ser>
        <c:ser>
          <c:idx val="1"/>
          <c:order val="1"/>
          <c:tx>
            <c:strRef>
              <c:f>'Max IM Mar Call Chart'!$C$3:$C$4</c:f>
              <c:strCache>
                <c:ptCount val="1"/>
                <c:pt idx="0">
                  <c:v>Q2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'Max IM Mar Call Chart'!$A$5:$A$14</c:f>
              <c:strCache>
                <c:ptCount val="9"/>
                <c:pt idx="0">
                  <c:v>CME</c:v>
                </c:pt>
                <c:pt idx="1">
                  <c:v>Eurex</c:v>
                </c:pt>
                <c:pt idx="2">
                  <c:v>ICE Clear Credit</c:v>
                </c:pt>
                <c:pt idx="3">
                  <c:v>ICE Clear Europe</c:v>
                </c:pt>
                <c:pt idx="4">
                  <c:v>ICE Clear US</c:v>
                </c:pt>
                <c:pt idx="5">
                  <c:v>JSCC</c:v>
                </c:pt>
                <c:pt idx="6">
                  <c:v>LCH LTD</c:v>
                </c:pt>
                <c:pt idx="7">
                  <c:v>LCH SA</c:v>
                </c:pt>
                <c:pt idx="8">
                  <c:v>OCC</c:v>
                </c:pt>
              </c:strCache>
            </c:strRef>
          </c:cat>
          <c:val>
            <c:numRef>
              <c:f>'Max IM Mar Call Chart'!$C$5:$C$14</c:f>
              <c:numCache>
                <c:formatCode>_(* #,##0.00_);_(* \(#,##0.00\);_(* "-"??_);_(@_)</c:formatCode>
                <c:ptCount val="9"/>
                <c:pt idx="0">
                  <c:v>2466198462</c:v>
                </c:pt>
                <c:pt idx="1">
                  <c:v>7020870549.5930605</c:v>
                </c:pt>
                <c:pt idx="2">
                  <c:v>3200332365.4699998</c:v>
                </c:pt>
                <c:pt idx="3">
                  <c:v>2693742129.1994386</c:v>
                </c:pt>
                <c:pt idx="4">
                  <c:v>2000929541.27</c:v>
                </c:pt>
                <c:pt idx="5">
                  <c:v>1517221196.4403725</c:v>
                </c:pt>
                <c:pt idx="6">
                  <c:v>3512826968.4759998</c:v>
                </c:pt>
                <c:pt idx="7">
                  <c:v>1614417828.3539999</c:v>
                </c:pt>
                <c:pt idx="8">
                  <c:v>6983009345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D1-4057-B626-7F69E7BE0F3C}"/>
            </c:ext>
          </c:extLst>
        </c:ser>
        <c:ser>
          <c:idx val="2"/>
          <c:order val="2"/>
          <c:tx>
            <c:strRef>
              <c:f>'Max IM Mar Call Chart'!$D$3:$D$4</c:f>
              <c:strCache>
                <c:ptCount val="1"/>
                <c:pt idx="0">
                  <c:v>Q1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'Max IM Mar Call Chart'!$A$5:$A$14</c:f>
              <c:strCache>
                <c:ptCount val="9"/>
                <c:pt idx="0">
                  <c:v>CME</c:v>
                </c:pt>
                <c:pt idx="1">
                  <c:v>Eurex</c:v>
                </c:pt>
                <c:pt idx="2">
                  <c:v>ICE Clear Credit</c:v>
                </c:pt>
                <c:pt idx="3">
                  <c:v>ICE Clear Europe</c:v>
                </c:pt>
                <c:pt idx="4">
                  <c:v>ICE Clear US</c:v>
                </c:pt>
                <c:pt idx="5">
                  <c:v>JSCC</c:v>
                </c:pt>
                <c:pt idx="6">
                  <c:v>LCH LTD</c:v>
                </c:pt>
                <c:pt idx="7">
                  <c:v>LCH SA</c:v>
                </c:pt>
                <c:pt idx="8">
                  <c:v>OCC</c:v>
                </c:pt>
              </c:strCache>
            </c:strRef>
          </c:cat>
          <c:val>
            <c:numRef>
              <c:f>'Max IM Mar Call Chart'!$D$5:$D$14</c:f>
              <c:numCache>
                <c:formatCode>_(* #,##0.00_);_(* \(#,##0.00\);_(* "-"??_);_(@_)</c:formatCode>
                <c:ptCount val="9"/>
                <c:pt idx="0">
                  <c:v>12827956463.840004</c:v>
                </c:pt>
                <c:pt idx="1">
                  <c:v>17695253913.682915</c:v>
                </c:pt>
                <c:pt idx="2">
                  <c:v>6080342154.6400003</c:v>
                </c:pt>
                <c:pt idx="3">
                  <c:v>2355151877.7143669</c:v>
                </c:pt>
                <c:pt idx="4">
                  <c:v>2931050509</c:v>
                </c:pt>
                <c:pt idx="5">
                  <c:v>6254126835.7451839</c:v>
                </c:pt>
                <c:pt idx="6">
                  <c:v>7690542076.3213997</c:v>
                </c:pt>
                <c:pt idx="7">
                  <c:v>2556369887.9129996</c:v>
                </c:pt>
                <c:pt idx="8">
                  <c:v>31803138254.779999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D1-4057-B626-7F69E7BE0F3C}"/>
            </c:ext>
          </c:extLst>
        </c:ser>
        <c:ser>
          <c:idx val="3"/>
          <c:order val="3"/>
          <c:tx>
            <c:strRef>
              <c:f>'Max IM Mar Call Chart'!$E$3:$E$4</c:f>
              <c:strCache>
                <c:ptCount val="1"/>
                <c:pt idx="0">
                  <c:v>Q4 2019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'Max IM Mar Call Chart'!$A$5:$A$14</c:f>
              <c:strCache>
                <c:ptCount val="9"/>
                <c:pt idx="0">
                  <c:v>CME</c:v>
                </c:pt>
                <c:pt idx="1">
                  <c:v>Eurex</c:v>
                </c:pt>
                <c:pt idx="2">
                  <c:v>ICE Clear Credit</c:v>
                </c:pt>
                <c:pt idx="3">
                  <c:v>ICE Clear Europe</c:v>
                </c:pt>
                <c:pt idx="4">
                  <c:v>ICE Clear US</c:v>
                </c:pt>
                <c:pt idx="5">
                  <c:v>JSCC</c:v>
                </c:pt>
                <c:pt idx="6">
                  <c:v>LCH LTD</c:v>
                </c:pt>
                <c:pt idx="7">
                  <c:v>LCH SA</c:v>
                </c:pt>
                <c:pt idx="8">
                  <c:v>OCC</c:v>
                </c:pt>
              </c:strCache>
            </c:strRef>
          </c:cat>
          <c:val>
            <c:numRef>
              <c:f>'Max IM Mar Call Chart'!$E$5:$E$14</c:f>
              <c:numCache>
                <c:formatCode>_(* #,##0.00_);_(* \(#,##0.00\);_(* "-"??_);_(@_)</c:formatCode>
                <c:ptCount val="9"/>
                <c:pt idx="0">
                  <c:v>1533367601.5</c:v>
                </c:pt>
                <c:pt idx="1">
                  <c:v>4584423773.1889458</c:v>
                </c:pt>
                <c:pt idx="2">
                  <c:v>594785702.60000002</c:v>
                </c:pt>
                <c:pt idx="3">
                  <c:v>2207786409.5627527</c:v>
                </c:pt>
                <c:pt idx="4">
                  <c:v>779953382.70000005</c:v>
                </c:pt>
                <c:pt idx="5">
                  <c:v>1327279360.058162</c:v>
                </c:pt>
                <c:pt idx="6">
                  <c:v>2705774631.09552</c:v>
                </c:pt>
                <c:pt idx="7">
                  <c:v>891778863.81599998</c:v>
                </c:pt>
                <c:pt idx="8">
                  <c:v>3592173899.6900001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5D1-4057-B626-7F69E7BE0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637640"/>
        <c:axId val="152638032"/>
      </c:barChart>
      <c:catAx>
        <c:axId val="152637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38032"/>
        <c:crosses val="autoZero"/>
        <c:auto val="1"/>
        <c:lblAlgn val="ctr"/>
        <c:lblOffset val="100"/>
        <c:noMultiLvlLbl val="0"/>
      </c:catAx>
      <c:valAx>
        <c:axId val="152638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Maximum Initial Margin Call on Single Day in US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&gt;999999999.999]\ #,,,&quot;B&quot;;[&gt;999999.999]#,,&quot;M&quot;;#,##0\ _M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3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[Margin Paper charts - updated with Q3 2020 data.xlsx]Margin Breach Number!PivotTable3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'Margin Breach Number'!$B$3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'Margin Breach Number'!$A$4:$A$9</c:f>
              <c:strCache>
                <c:ptCount val="5"/>
                <c:pt idx="0">
                  <c:v>Q3 2019</c:v>
                </c:pt>
                <c:pt idx="1">
                  <c:v>Q4 2019</c:v>
                </c:pt>
                <c:pt idx="2">
                  <c:v>Q1 2020</c:v>
                </c:pt>
                <c:pt idx="3">
                  <c:v>Q2 2020</c:v>
                </c:pt>
                <c:pt idx="4">
                  <c:v>Q3 2020</c:v>
                </c:pt>
              </c:strCache>
            </c:strRef>
          </c:cat>
          <c:val>
            <c:numRef>
              <c:f>'Margin Breach Number'!$B$4:$B$9</c:f>
              <c:numCache>
                <c:formatCode>General</c:formatCode>
                <c:ptCount val="5"/>
                <c:pt idx="0">
                  <c:v>2825</c:v>
                </c:pt>
                <c:pt idx="1">
                  <c:v>3108</c:v>
                </c:pt>
                <c:pt idx="2">
                  <c:v>6640</c:v>
                </c:pt>
                <c:pt idx="3">
                  <c:v>7027</c:v>
                </c:pt>
                <c:pt idx="4">
                  <c:v>6908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35-48FD-8189-0EF7F964D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639600"/>
        <c:axId val="152636856"/>
      </c:barChart>
      <c:catAx>
        <c:axId val="15263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36856"/>
        <c:crosses val="autoZero"/>
        <c:auto val="1"/>
        <c:lblAlgn val="ctr"/>
        <c:lblOffset val="100"/>
        <c:noMultiLvlLbl val="0"/>
      </c:catAx>
      <c:valAx>
        <c:axId val="152636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39600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/>
                    <a:t>Thousands of Breaches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[Margin Paper charts - updated with Q3 2020 data.xlsx]Margin Breach Avg Size!PivotTable1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'Margin Breach Avg Size'!$B$3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'Margin Breach Avg Size'!$A$4:$A$9</c:f>
              <c:strCache>
                <c:ptCount val="5"/>
                <c:pt idx="0">
                  <c:v>Q3 2019</c:v>
                </c:pt>
                <c:pt idx="1">
                  <c:v>Q4 2019</c:v>
                </c:pt>
                <c:pt idx="2">
                  <c:v>Q1 2020</c:v>
                </c:pt>
                <c:pt idx="3">
                  <c:v>Q2 2020</c:v>
                </c:pt>
                <c:pt idx="4">
                  <c:v>Q3 2020</c:v>
                </c:pt>
              </c:strCache>
            </c:strRef>
          </c:cat>
          <c:val>
            <c:numRef>
              <c:f>'Margin Breach Avg Size'!$B$4:$B$9</c:f>
              <c:numCache>
                <c:formatCode>_("$"* #,##0_);_("$"* \(#,##0\);_("$"* "-"??_);_(@_)</c:formatCode>
                <c:ptCount val="5"/>
                <c:pt idx="0">
                  <c:v>1037937050.4400326</c:v>
                </c:pt>
                <c:pt idx="1">
                  <c:v>1011591170.8068587</c:v>
                </c:pt>
                <c:pt idx="2">
                  <c:v>4301532506.8900566</c:v>
                </c:pt>
                <c:pt idx="3">
                  <c:v>4310386278.7397919</c:v>
                </c:pt>
                <c:pt idx="4">
                  <c:v>4446479147.7404909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60-4916-A32D-995286F6A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638816"/>
        <c:axId val="152634896"/>
      </c:barChart>
      <c:catAx>
        <c:axId val="15263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34896"/>
        <c:crosses val="autoZero"/>
        <c:auto val="1"/>
        <c:lblAlgn val="ctr"/>
        <c:lblOffset val="100"/>
        <c:noMultiLvlLbl val="0"/>
      </c:catAx>
      <c:valAx>
        <c:axId val="15263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38816"/>
        <c:crosses val="autoZero"/>
        <c:crossBetween val="between"/>
        <c:dispUnits>
          <c:builtInUnit val="b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/>
                    <a:t>Billions of Dollars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[Margin Paper charts - updated with Q3 2020 data.xlsx]Peak Margin Breach!PivotTable2</c:name>
    <c:fmtId val="6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'Peak Margin Breach'!$B$3:$B$4</c:f>
              <c:strCache>
                <c:ptCount val="1"/>
                <c:pt idx="0">
                  <c:v>Q3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'Peak Margin Breach'!$A$5:$A$17</c:f>
              <c:strCache>
                <c:ptCount val="12"/>
                <c:pt idx="0">
                  <c:v>CME Base F&amp;O</c:v>
                </c:pt>
                <c:pt idx="1">
                  <c:v>CME OTC IRS</c:v>
                </c:pt>
                <c:pt idx="2">
                  <c:v>Eurex Equity Derivatives</c:v>
                </c:pt>
                <c:pt idx="3">
                  <c:v>Eurex Fixed Income Derivatives</c:v>
                </c:pt>
                <c:pt idx="4">
                  <c:v>Eurex OTC IRS</c:v>
                </c:pt>
                <c:pt idx="5">
                  <c:v>Eurex Remaining Products</c:v>
                </c:pt>
                <c:pt idx="6">
                  <c:v>ICE Clear Europe F&amp;O</c:v>
                </c:pt>
                <c:pt idx="7">
                  <c:v>ICE Clear US F&amp;O</c:v>
                </c:pt>
                <c:pt idx="8">
                  <c:v>LCH LTD ForexClear</c:v>
                </c:pt>
                <c:pt idx="9">
                  <c:v>LCH LTD Interest Rates</c:v>
                </c:pt>
                <c:pt idx="10">
                  <c:v>LCH SA Listed Derivatives</c:v>
                </c:pt>
                <c:pt idx="11">
                  <c:v>OCC</c:v>
                </c:pt>
              </c:strCache>
            </c:strRef>
          </c:cat>
          <c:val>
            <c:numRef>
              <c:f>'Peak Margin Breach'!$B$5:$B$17</c:f>
              <c:numCache>
                <c:formatCode>_("$"* #,##0_);_("$"* \(#,##0\);_("$"* "-"??_);_(@_)</c:formatCode>
                <c:ptCount val="12"/>
                <c:pt idx="0">
                  <c:v>84555382</c:v>
                </c:pt>
                <c:pt idx="1">
                  <c:v>83486369.230000004</c:v>
                </c:pt>
                <c:pt idx="2">
                  <c:v>598144592.8449415</c:v>
                </c:pt>
                <c:pt idx="3">
                  <c:v>779707023.00146651</c:v>
                </c:pt>
                <c:pt idx="4">
                  <c:v>288803294.81429839</c:v>
                </c:pt>
                <c:pt idx="5">
                  <c:v>133554566.58176622</c:v>
                </c:pt>
                <c:pt idx="6">
                  <c:v>441148741</c:v>
                </c:pt>
                <c:pt idx="7">
                  <c:v>77736200</c:v>
                </c:pt>
                <c:pt idx="8">
                  <c:v>48915000</c:v>
                </c:pt>
                <c:pt idx="9">
                  <c:v>721257747.68968046</c:v>
                </c:pt>
                <c:pt idx="10">
                  <c:v>117237751.53</c:v>
                </c:pt>
                <c:pt idx="11">
                  <c:v>102679254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DC-436C-82A9-FB47A797E0E9}"/>
            </c:ext>
          </c:extLst>
        </c:ser>
        <c:ser>
          <c:idx val="1"/>
          <c:order val="1"/>
          <c:tx>
            <c:strRef>
              <c:f>'Peak Margin Breach'!$C$3:$C$4</c:f>
              <c:strCache>
                <c:ptCount val="1"/>
                <c:pt idx="0">
                  <c:v>Q2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'Peak Margin Breach'!$A$5:$A$17</c:f>
              <c:strCache>
                <c:ptCount val="12"/>
                <c:pt idx="0">
                  <c:v>CME Base F&amp;O</c:v>
                </c:pt>
                <c:pt idx="1">
                  <c:v>CME OTC IRS</c:v>
                </c:pt>
                <c:pt idx="2">
                  <c:v>Eurex Equity Derivatives</c:v>
                </c:pt>
                <c:pt idx="3">
                  <c:v>Eurex Fixed Income Derivatives</c:v>
                </c:pt>
                <c:pt idx="4">
                  <c:v>Eurex OTC IRS</c:v>
                </c:pt>
                <c:pt idx="5">
                  <c:v>Eurex Remaining Products</c:v>
                </c:pt>
                <c:pt idx="6">
                  <c:v>ICE Clear Europe F&amp;O</c:v>
                </c:pt>
                <c:pt idx="7">
                  <c:v>ICE Clear US F&amp;O</c:v>
                </c:pt>
                <c:pt idx="8">
                  <c:v>LCH LTD ForexClear</c:v>
                </c:pt>
                <c:pt idx="9">
                  <c:v>LCH LTD Interest Rates</c:v>
                </c:pt>
                <c:pt idx="10">
                  <c:v>LCH SA Listed Derivatives</c:v>
                </c:pt>
                <c:pt idx="11">
                  <c:v>OCC</c:v>
                </c:pt>
              </c:strCache>
            </c:strRef>
          </c:cat>
          <c:val>
            <c:numRef>
              <c:f>'Peak Margin Breach'!$C$5:$C$17</c:f>
              <c:numCache>
                <c:formatCode>_("$"* #,##0_);_("$"* \(#,##0\);_("$"* "-"??_);_(@_)</c:formatCode>
                <c:ptCount val="12"/>
                <c:pt idx="0">
                  <c:v>84555382</c:v>
                </c:pt>
                <c:pt idx="1">
                  <c:v>79531075</c:v>
                </c:pt>
                <c:pt idx="2">
                  <c:v>573189039.54419959</c:v>
                </c:pt>
                <c:pt idx="3">
                  <c:v>747176393.44427514</c:v>
                </c:pt>
                <c:pt idx="4">
                  <c:v>276753957.40762144</c:v>
                </c:pt>
                <c:pt idx="5">
                  <c:v>127982455.5157171</c:v>
                </c:pt>
                <c:pt idx="6">
                  <c:v>441148741</c:v>
                </c:pt>
                <c:pt idx="7">
                  <c:v>77736200</c:v>
                </c:pt>
                <c:pt idx="8">
                  <c:v>48915000</c:v>
                </c:pt>
                <c:pt idx="9">
                  <c:v>690606012.56044698</c:v>
                </c:pt>
                <c:pt idx="10">
                  <c:v>112346404.19999999</c:v>
                </c:pt>
                <c:pt idx="11">
                  <c:v>102679254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DC-436C-82A9-FB47A797E0E9}"/>
            </c:ext>
          </c:extLst>
        </c:ser>
        <c:ser>
          <c:idx val="2"/>
          <c:order val="2"/>
          <c:tx>
            <c:strRef>
              <c:f>'Peak Margin Breach'!$D$3:$D$4</c:f>
              <c:strCache>
                <c:ptCount val="1"/>
                <c:pt idx="0">
                  <c:v>Q1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'Peak Margin Breach'!$A$5:$A$17</c:f>
              <c:strCache>
                <c:ptCount val="12"/>
                <c:pt idx="0">
                  <c:v>CME Base F&amp;O</c:v>
                </c:pt>
                <c:pt idx="1">
                  <c:v>CME OTC IRS</c:v>
                </c:pt>
                <c:pt idx="2">
                  <c:v>Eurex Equity Derivatives</c:v>
                </c:pt>
                <c:pt idx="3">
                  <c:v>Eurex Fixed Income Derivatives</c:v>
                </c:pt>
                <c:pt idx="4">
                  <c:v>Eurex OTC IRS</c:v>
                </c:pt>
                <c:pt idx="5">
                  <c:v>Eurex Remaining Products</c:v>
                </c:pt>
                <c:pt idx="6">
                  <c:v>ICE Clear Europe F&amp;O</c:v>
                </c:pt>
                <c:pt idx="7">
                  <c:v>ICE Clear US F&amp;O</c:v>
                </c:pt>
                <c:pt idx="8">
                  <c:v>LCH LTD ForexClear</c:v>
                </c:pt>
                <c:pt idx="9">
                  <c:v>LCH LTD Interest Rates</c:v>
                </c:pt>
                <c:pt idx="10">
                  <c:v>LCH SA Listed Derivatives</c:v>
                </c:pt>
                <c:pt idx="11">
                  <c:v>OCC</c:v>
                </c:pt>
              </c:strCache>
            </c:strRef>
          </c:cat>
          <c:val>
            <c:numRef>
              <c:f>'Peak Margin Breach'!$D$5:$D$17</c:f>
              <c:numCache>
                <c:formatCode>_("$"* #,##0_);_("$"* \(#,##0\);_("$"* "-"??_);_(@_)</c:formatCode>
                <c:ptCount val="12"/>
                <c:pt idx="0">
                  <c:v>84555382</c:v>
                </c:pt>
                <c:pt idx="1">
                  <c:v>79531075</c:v>
                </c:pt>
                <c:pt idx="2">
                  <c:v>562421151.31469119</c:v>
                </c:pt>
                <c:pt idx="3">
                  <c:v>733139991.25010026</c:v>
                </c:pt>
                <c:pt idx="4">
                  <c:v>271554877.39239794</c:v>
                </c:pt>
                <c:pt idx="5">
                  <c:v>125578186.27597876</c:v>
                </c:pt>
                <c:pt idx="6">
                  <c:v>441148741</c:v>
                </c:pt>
                <c:pt idx="7">
                  <c:v>77736200</c:v>
                </c:pt>
                <c:pt idx="8">
                  <c:v>93176000</c:v>
                </c:pt>
                <c:pt idx="9">
                  <c:v>695425800.94998705</c:v>
                </c:pt>
                <c:pt idx="10">
                  <c:v>110235872.69999999</c:v>
                </c:pt>
                <c:pt idx="11">
                  <c:v>102679254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DC-436C-82A9-FB47A797E0E9}"/>
            </c:ext>
          </c:extLst>
        </c:ser>
        <c:ser>
          <c:idx val="3"/>
          <c:order val="3"/>
          <c:tx>
            <c:strRef>
              <c:f>'Peak Margin Breach'!$E$3:$E$4</c:f>
              <c:strCache>
                <c:ptCount val="1"/>
                <c:pt idx="0">
                  <c:v>Q4 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'Peak Margin Breach'!$A$5:$A$17</c:f>
              <c:strCache>
                <c:ptCount val="12"/>
                <c:pt idx="0">
                  <c:v>CME Base F&amp;O</c:v>
                </c:pt>
                <c:pt idx="1">
                  <c:v>CME OTC IRS</c:v>
                </c:pt>
                <c:pt idx="2">
                  <c:v>Eurex Equity Derivatives</c:v>
                </c:pt>
                <c:pt idx="3">
                  <c:v>Eurex Fixed Income Derivatives</c:v>
                </c:pt>
                <c:pt idx="4">
                  <c:v>Eurex OTC IRS</c:v>
                </c:pt>
                <c:pt idx="5">
                  <c:v>Eurex Remaining Products</c:v>
                </c:pt>
                <c:pt idx="6">
                  <c:v>ICE Clear Europe F&amp;O</c:v>
                </c:pt>
                <c:pt idx="7">
                  <c:v>ICE Clear US F&amp;O</c:v>
                </c:pt>
                <c:pt idx="8">
                  <c:v>LCH LTD ForexClear</c:v>
                </c:pt>
                <c:pt idx="9">
                  <c:v>LCH LTD Interest Rates</c:v>
                </c:pt>
                <c:pt idx="10">
                  <c:v>LCH SA Listed Derivatives</c:v>
                </c:pt>
                <c:pt idx="11">
                  <c:v>OCC</c:v>
                </c:pt>
              </c:strCache>
            </c:strRef>
          </c:cat>
          <c:val>
            <c:numRef>
              <c:f>'Peak Margin Breach'!$E$5:$E$17</c:f>
              <c:numCache>
                <c:formatCode>_("$"* #,##0_);_("$"* \(#,##0\);_("$"* "-"??_);_(@_)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50987765.360469528</c:v>
                </c:pt>
                <c:pt idx="3">
                  <c:v>371419103.81890947</c:v>
                </c:pt>
                <c:pt idx="4">
                  <c:v>9092321.0628960244</c:v>
                </c:pt>
                <c:pt idx="5">
                  <c:v>46560638.285708971</c:v>
                </c:pt>
                <c:pt idx="6">
                  <c:v>195425650.5</c:v>
                </c:pt>
                <c:pt idx="7">
                  <c:v>7131577</c:v>
                </c:pt>
                <c:pt idx="8">
                  <c:v>17884000</c:v>
                </c:pt>
                <c:pt idx="9">
                  <c:v>157918908.26955599</c:v>
                </c:pt>
                <c:pt idx="10">
                  <c:v>3356758.5839999998</c:v>
                </c:pt>
                <c:pt idx="11">
                  <c:v>19086371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4DC-436C-82A9-FB47A797E0E9}"/>
            </c:ext>
          </c:extLst>
        </c:ser>
        <c:ser>
          <c:idx val="4"/>
          <c:order val="4"/>
          <c:tx>
            <c:strRef>
              <c:f>'Peak Margin Breach'!$F$3:$F$4</c:f>
              <c:strCache>
                <c:ptCount val="1"/>
                <c:pt idx="0">
                  <c:v>Q3 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'Peak Margin Breach'!$A$5:$A$17</c:f>
              <c:strCache>
                <c:ptCount val="12"/>
                <c:pt idx="0">
                  <c:v>CME Base F&amp;O</c:v>
                </c:pt>
                <c:pt idx="1">
                  <c:v>CME OTC IRS</c:v>
                </c:pt>
                <c:pt idx="2">
                  <c:v>Eurex Equity Derivatives</c:v>
                </c:pt>
                <c:pt idx="3">
                  <c:v>Eurex Fixed Income Derivatives</c:v>
                </c:pt>
                <c:pt idx="4">
                  <c:v>Eurex OTC IRS</c:v>
                </c:pt>
                <c:pt idx="5">
                  <c:v>Eurex Remaining Products</c:v>
                </c:pt>
                <c:pt idx="6">
                  <c:v>ICE Clear Europe F&amp;O</c:v>
                </c:pt>
                <c:pt idx="7">
                  <c:v>ICE Clear US F&amp;O</c:v>
                </c:pt>
                <c:pt idx="8">
                  <c:v>LCH LTD ForexClear</c:v>
                </c:pt>
                <c:pt idx="9">
                  <c:v>LCH LTD Interest Rates</c:v>
                </c:pt>
                <c:pt idx="10">
                  <c:v>LCH SA Listed Derivatives</c:v>
                </c:pt>
                <c:pt idx="11">
                  <c:v>OCC</c:v>
                </c:pt>
              </c:strCache>
            </c:strRef>
          </c:cat>
          <c:val>
            <c:numRef>
              <c:f>'Peak Margin Breach'!$F$5:$F$17</c:f>
              <c:numCache>
                <c:formatCode>_("$"* #,##0_);_("$"* \(#,##0\);_("$"* "-"??_);_(@_)</c:formatCode>
                <c:ptCount val="12"/>
                <c:pt idx="0">
                  <c:v>137725831.90000001</c:v>
                </c:pt>
                <c:pt idx="1">
                  <c:v>0</c:v>
                </c:pt>
                <c:pt idx="2">
                  <c:v>50770375.545885354</c:v>
                </c:pt>
                <c:pt idx="3">
                  <c:v>361645665.81321287</c:v>
                </c:pt>
                <c:pt idx="4">
                  <c:v>8853067.8922358099</c:v>
                </c:pt>
                <c:pt idx="5">
                  <c:v>45335452.118633412</c:v>
                </c:pt>
                <c:pt idx="6">
                  <c:v>195425650.5</c:v>
                </c:pt>
                <c:pt idx="7">
                  <c:v>7131577</c:v>
                </c:pt>
                <c:pt idx="8">
                  <c:v>17884000</c:v>
                </c:pt>
                <c:pt idx="9">
                  <c:v>146316890.28959098</c:v>
                </c:pt>
                <c:pt idx="10">
                  <c:v>3268429.6020000004</c:v>
                </c:pt>
                <c:pt idx="11">
                  <c:v>20694458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DC-436C-82A9-FB47A797E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640776"/>
        <c:axId val="152637248"/>
      </c:barChart>
      <c:catAx>
        <c:axId val="152640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37248"/>
        <c:crosses val="autoZero"/>
        <c:auto val="1"/>
        <c:lblAlgn val="ctr"/>
        <c:lblOffset val="100"/>
        <c:noMultiLvlLbl val="0"/>
      </c:catAx>
      <c:valAx>
        <c:axId val="152637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407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[Margin Paper charts - updated with Q2 data + OI data.xlsx]Open Interest ETD!PivotTable2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Month-End</a:t>
            </a:r>
            <a:r>
              <a:rPr lang="en-US" baseline="0" dirty="0"/>
              <a:t> Open Interest for Exchange-Traded Futures and Options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7.6126819795555842E-2"/>
          <c:y val="9.7123536723373455E-2"/>
          <c:w val="0.76981454422617934"/>
          <c:h val="0.668783343625189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'Open Interest ETD'!$B$4:$B$5</c:f>
              <c:strCache>
                <c:ptCount val="1"/>
                <c:pt idx="0">
                  <c:v>CME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'Open Interest ETD'!$A$6:$A$42</c:f>
              <c:multiLvlStrCache>
                <c:ptCount val="34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  <c:pt idx="28">
                    <c:v>May</c:v>
                  </c:pt>
                  <c:pt idx="29">
                    <c:v>June</c:v>
                  </c:pt>
                  <c:pt idx="30">
                    <c:v>July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October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</c:lvl>
              </c:multiLvlStrCache>
            </c:multiLvlStrRef>
          </c:cat>
          <c:val>
            <c:numRef>
              <c:f>'Open Interest ETD'!$B$6:$B$42</c:f>
              <c:numCache>
                <c:formatCode>_(* #,##0_);_(* \(#,##0\);_(* "-"??_);_(@_)</c:formatCode>
                <c:ptCount val="34"/>
                <c:pt idx="0">
                  <c:v>124102802</c:v>
                </c:pt>
                <c:pt idx="1">
                  <c:v>130687086</c:v>
                </c:pt>
                <c:pt idx="2">
                  <c:v>126110495</c:v>
                </c:pt>
                <c:pt idx="3">
                  <c:v>126470085</c:v>
                </c:pt>
                <c:pt idx="4">
                  <c:v>125832383</c:v>
                </c:pt>
                <c:pt idx="5">
                  <c:v>115233371</c:v>
                </c:pt>
                <c:pt idx="6">
                  <c:v>120771864</c:v>
                </c:pt>
                <c:pt idx="7">
                  <c:v>122441702</c:v>
                </c:pt>
                <c:pt idx="8">
                  <c:v>120376734</c:v>
                </c:pt>
                <c:pt idx="9">
                  <c:v>128618537</c:v>
                </c:pt>
                <c:pt idx="10">
                  <c:v>128322048</c:v>
                </c:pt>
                <c:pt idx="11">
                  <c:v>115669164</c:v>
                </c:pt>
                <c:pt idx="12">
                  <c:v>122221118</c:v>
                </c:pt>
                <c:pt idx="13">
                  <c:v>126121775</c:v>
                </c:pt>
                <c:pt idx="14">
                  <c:v>126390570</c:v>
                </c:pt>
                <c:pt idx="15">
                  <c:v>132213419</c:v>
                </c:pt>
                <c:pt idx="16">
                  <c:v>142981134</c:v>
                </c:pt>
                <c:pt idx="17">
                  <c:v>141068867</c:v>
                </c:pt>
                <c:pt idx="18">
                  <c:v>138489753</c:v>
                </c:pt>
                <c:pt idx="19">
                  <c:v>139436734</c:v>
                </c:pt>
                <c:pt idx="20">
                  <c:v>127431165</c:v>
                </c:pt>
                <c:pt idx="21">
                  <c:v>131778992</c:v>
                </c:pt>
                <c:pt idx="22">
                  <c:v>130803453</c:v>
                </c:pt>
                <c:pt idx="23">
                  <c:v>113338792</c:v>
                </c:pt>
                <c:pt idx="24">
                  <c:v>123248843</c:v>
                </c:pt>
                <c:pt idx="25">
                  <c:v>131833310</c:v>
                </c:pt>
                <c:pt idx="26">
                  <c:v>123137503</c:v>
                </c:pt>
                <c:pt idx="27">
                  <c:v>119699552</c:v>
                </c:pt>
                <c:pt idx="28">
                  <c:v>114054054</c:v>
                </c:pt>
                <c:pt idx="29">
                  <c:v>100849643</c:v>
                </c:pt>
                <c:pt idx="30">
                  <c:v>101095363</c:v>
                </c:pt>
                <c:pt idx="31">
                  <c:v>100747407</c:v>
                </c:pt>
                <c:pt idx="32">
                  <c:v>88894685</c:v>
                </c:pt>
                <c:pt idx="33">
                  <c:v>93320075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5E-F346-919A-924CFF2D1EA6}"/>
            </c:ext>
          </c:extLst>
        </c:ser>
        <c:ser>
          <c:idx val="1"/>
          <c:order val="1"/>
          <c:tx>
            <c:strRef>
              <c:f>'Open Interest ETD'!$C$4:$C$5</c:f>
              <c:strCache>
                <c:ptCount val="1"/>
                <c:pt idx="0">
                  <c:v>Eurex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'Open Interest ETD'!$A$6:$A$42</c:f>
              <c:multiLvlStrCache>
                <c:ptCount val="34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  <c:pt idx="28">
                    <c:v>May</c:v>
                  </c:pt>
                  <c:pt idx="29">
                    <c:v>June</c:v>
                  </c:pt>
                  <c:pt idx="30">
                    <c:v>July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October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</c:lvl>
              </c:multiLvlStrCache>
            </c:multiLvlStrRef>
          </c:cat>
          <c:val>
            <c:numRef>
              <c:f>'Open Interest ETD'!$C$6:$C$42</c:f>
              <c:numCache>
                <c:formatCode>_(* #,##0_);_(* \(#,##0\);_(* "-"??_);_(@_)</c:formatCode>
                <c:ptCount val="34"/>
                <c:pt idx="0">
                  <c:v>119893959</c:v>
                </c:pt>
                <c:pt idx="1">
                  <c:v>129599872</c:v>
                </c:pt>
                <c:pt idx="2">
                  <c:v>126782473</c:v>
                </c:pt>
                <c:pt idx="3">
                  <c:v>137526852</c:v>
                </c:pt>
                <c:pt idx="4">
                  <c:v>142698735</c:v>
                </c:pt>
                <c:pt idx="5">
                  <c:v>124699106</c:v>
                </c:pt>
                <c:pt idx="6">
                  <c:v>134189706</c:v>
                </c:pt>
                <c:pt idx="7">
                  <c:v>137841619</c:v>
                </c:pt>
                <c:pt idx="8">
                  <c:v>133598252</c:v>
                </c:pt>
                <c:pt idx="9">
                  <c:v>148458943</c:v>
                </c:pt>
                <c:pt idx="10">
                  <c:v>156923120</c:v>
                </c:pt>
                <c:pt idx="11">
                  <c:v>120467829</c:v>
                </c:pt>
                <c:pt idx="12">
                  <c:v>143918956</c:v>
                </c:pt>
                <c:pt idx="13">
                  <c:v>153981943</c:v>
                </c:pt>
                <c:pt idx="14">
                  <c:v>150807979</c:v>
                </c:pt>
                <c:pt idx="15">
                  <c:v>164006122</c:v>
                </c:pt>
                <c:pt idx="16">
                  <c:v>161422130</c:v>
                </c:pt>
                <c:pt idx="17">
                  <c:v>135847306</c:v>
                </c:pt>
                <c:pt idx="18">
                  <c:v>145022589</c:v>
                </c:pt>
                <c:pt idx="19">
                  <c:v>153715514</c:v>
                </c:pt>
                <c:pt idx="20">
                  <c:v>149746575</c:v>
                </c:pt>
                <c:pt idx="21">
                  <c:v>169450340</c:v>
                </c:pt>
                <c:pt idx="22">
                  <c:v>169050777</c:v>
                </c:pt>
                <c:pt idx="23">
                  <c:v>126625804</c:v>
                </c:pt>
                <c:pt idx="24">
                  <c:v>144028379</c:v>
                </c:pt>
                <c:pt idx="25">
                  <c:v>163371928</c:v>
                </c:pt>
                <c:pt idx="26">
                  <c:v>155318083</c:v>
                </c:pt>
                <c:pt idx="27">
                  <c:v>155292608</c:v>
                </c:pt>
                <c:pt idx="28">
                  <c:v>162758861</c:v>
                </c:pt>
                <c:pt idx="29">
                  <c:v>141749977</c:v>
                </c:pt>
                <c:pt idx="30">
                  <c:v>146270644</c:v>
                </c:pt>
                <c:pt idx="31">
                  <c:v>149046162</c:v>
                </c:pt>
                <c:pt idx="32">
                  <c:v>143681934</c:v>
                </c:pt>
                <c:pt idx="33">
                  <c:v>155727707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5E-F346-919A-924CFF2D1EA6}"/>
            </c:ext>
          </c:extLst>
        </c:ser>
        <c:ser>
          <c:idx val="2"/>
          <c:order val="2"/>
          <c:tx>
            <c:strRef>
              <c:f>'Open Interest ETD'!$D$4:$D$5</c:f>
              <c:strCache>
                <c:ptCount val="1"/>
                <c:pt idx="0">
                  <c:v>ICE Clear Europe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'Open Interest ETD'!$A$6:$A$42</c:f>
              <c:multiLvlStrCache>
                <c:ptCount val="34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  <c:pt idx="28">
                    <c:v>May</c:v>
                  </c:pt>
                  <c:pt idx="29">
                    <c:v>June</c:v>
                  </c:pt>
                  <c:pt idx="30">
                    <c:v>July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October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</c:lvl>
              </c:multiLvlStrCache>
            </c:multiLvlStrRef>
          </c:cat>
          <c:val>
            <c:numRef>
              <c:f>'Open Interest ETD'!$D$6:$D$42</c:f>
              <c:numCache>
                <c:formatCode>_(* #,##0_);_(* \(#,##0\);_(* "-"??_);_(@_)</c:formatCode>
                <c:ptCount val="34"/>
                <c:pt idx="0">
                  <c:v>49346388</c:v>
                </c:pt>
                <c:pt idx="1">
                  <c:v>50265354</c:v>
                </c:pt>
                <c:pt idx="2">
                  <c:v>46968591</c:v>
                </c:pt>
                <c:pt idx="3">
                  <c:v>52276901</c:v>
                </c:pt>
                <c:pt idx="4">
                  <c:v>53414598</c:v>
                </c:pt>
                <c:pt idx="5">
                  <c:v>48187384</c:v>
                </c:pt>
                <c:pt idx="6">
                  <c:v>51656610</c:v>
                </c:pt>
                <c:pt idx="7">
                  <c:v>51127243</c:v>
                </c:pt>
                <c:pt idx="8">
                  <c:v>48390579</c:v>
                </c:pt>
                <c:pt idx="9">
                  <c:v>55974142</c:v>
                </c:pt>
                <c:pt idx="10">
                  <c:v>55457695</c:v>
                </c:pt>
                <c:pt idx="11">
                  <c:v>44994910</c:v>
                </c:pt>
                <c:pt idx="12">
                  <c:v>48591116</c:v>
                </c:pt>
                <c:pt idx="13">
                  <c:v>50496352</c:v>
                </c:pt>
                <c:pt idx="14">
                  <c:v>51048966</c:v>
                </c:pt>
                <c:pt idx="15">
                  <c:v>52066031</c:v>
                </c:pt>
                <c:pt idx="16">
                  <c:v>51607141</c:v>
                </c:pt>
                <c:pt idx="17">
                  <c:v>47082504</c:v>
                </c:pt>
                <c:pt idx="18">
                  <c:v>50708700</c:v>
                </c:pt>
                <c:pt idx="19">
                  <c:v>53183785</c:v>
                </c:pt>
                <c:pt idx="20">
                  <c:v>53747886</c:v>
                </c:pt>
                <c:pt idx="21">
                  <c:v>56628270</c:v>
                </c:pt>
                <c:pt idx="22">
                  <c:v>57094962</c:v>
                </c:pt>
                <c:pt idx="23">
                  <c:v>46052440</c:v>
                </c:pt>
                <c:pt idx="24">
                  <c:v>52820447</c:v>
                </c:pt>
                <c:pt idx="25">
                  <c:v>56222322</c:v>
                </c:pt>
                <c:pt idx="26">
                  <c:v>47524865</c:v>
                </c:pt>
                <c:pt idx="27">
                  <c:v>48263208</c:v>
                </c:pt>
                <c:pt idx="28">
                  <c:v>49298440</c:v>
                </c:pt>
                <c:pt idx="29">
                  <c:v>45290085</c:v>
                </c:pt>
                <c:pt idx="30">
                  <c:v>46206166</c:v>
                </c:pt>
                <c:pt idx="31">
                  <c:v>46591499</c:v>
                </c:pt>
                <c:pt idx="32">
                  <c:v>47596518</c:v>
                </c:pt>
                <c:pt idx="33">
                  <c:v>48960247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5E-F346-919A-924CFF2D1EA6}"/>
            </c:ext>
          </c:extLst>
        </c:ser>
        <c:ser>
          <c:idx val="3"/>
          <c:order val="3"/>
          <c:tx>
            <c:strRef>
              <c:f>'Open Interest ETD'!$E$4:$E$5</c:f>
              <c:strCache>
                <c:ptCount val="1"/>
                <c:pt idx="0">
                  <c:v>ICE Clear 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'Open Interest ETD'!$A$6:$A$42</c:f>
              <c:multiLvlStrCache>
                <c:ptCount val="34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  <c:pt idx="28">
                    <c:v>May</c:v>
                  </c:pt>
                  <c:pt idx="29">
                    <c:v>June</c:v>
                  </c:pt>
                  <c:pt idx="30">
                    <c:v>July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October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</c:lvl>
              </c:multiLvlStrCache>
            </c:multiLvlStrRef>
          </c:cat>
          <c:val>
            <c:numRef>
              <c:f>'Open Interest ETD'!$E$6:$E$42</c:f>
              <c:numCache>
                <c:formatCode>_(* #,##0_);_(* \(#,##0\);_(* "-"??_);_(@_)</c:formatCode>
                <c:ptCount val="34"/>
                <c:pt idx="0">
                  <c:v>25196784</c:v>
                </c:pt>
                <c:pt idx="1">
                  <c:v>24842617</c:v>
                </c:pt>
                <c:pt idx="2">
                  <c:v>25239488</c:v>
                </c:pt>
                <c:pt idx="3">
                  <c:v>25496027</c:v>
                </c:pt>
                <c:pt idx="4">
                  <c:v>26225014</c:v>
                </c:pt>
                <c:pt idx="5">
                  <c:v>25735677</c:v>
                </c:pt>
                <c:pt idx="6">
                  <c:v>25956073</c:v>
                </c:pt>
                <c:pt idx="7">
                  <c:v>26554230</c:v>
                </c:pt>
                <c:pt idx="8">
                  <c:v>26091657</c:v>
                </c:pt>
                <c:pt idx="9">
                  <c:v>26944082</c:v>
                </c:pt>
                <c:pt idx="10">
                  <c:v>26877331</c:v>
                </c:pt>
                <c:pt idx="11">
                  <c:v>25892668</c:v>
                </c:pt>
                <c:pt idx="12">
                  <c:v>26684995</c:v>
                </c:pt>
                <c:pt idx="13">
                  <c:v>25949752</c:v>
                </c:pt>
                <c:pt idx="14">
                  <c:v>26134687</c:v>
                </c:pt>
                <c:pt idx="15">
                  <c:v>26289916</c:v>
                </c:pt>
                <c:pt idx="16">
                  <c:v>26988914</c:v>
                </c:pt>
                <c:pt idx="17">
                  <c:v>26229112</c:v>
                </c:pt>
                <c:pt idx="18">
                  <c:v>26484546</c:v>
                </c:pt>
                <c:pt idx="19">
                  <c:v>26873931</c:v>
                </c:pt>
                <c:pt idx="20">
                  <c:v>26903198</c:v>
                </c:pt>
                <c:pt idx="21">
                  <c:v>27981537</c:v>
                </c:pt>
                <c:pt idx="22">
                  <c:v>27994626</c:v>
                </c:pt>
                <c:pt idx="23">
                  <c:v>27600515</c:v>
                </c:pt>
                <c:pt idx="24">
                  <c:v>29324944</c:v>
                </c:pt>
                <c:pt idx="25">
                  <c:v>30042493</c:v>
                </c:pt>
                <c:pt idx="26">
                  <c:v>31160198</c:v>
                </c:pt>
                <c:pt idx="27">
                  <c:v>31233798</c:v>
                </c:pt>
                <c:pt idx="28">
                  <c:v>31538879</c:v>
                </c:pt>
                <c:pt idx="29">
                  <c:v>31322425</c:v>
                </c:pt>
                <c:pt idx="30">
                  <c:v>31136323</c:v>
                </c:pt>
                <c:pt idx="31">
                  <c:v>31171400</c:v>
                </c:pt>
                <c:pt idx="32">
                  <c:v>30149892</c:v>
                </c:pt>
                <c:pt idx="33">
                  <c:v>31080782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5E-F346-919A-924CFF2D1EA6}"/>
            </c:ext>
          </c:extLst>
        </c:ser>
        <c:ser>
          <c:idx val="4"/>
          <c:order val="4"/>
          <c:tx>
            <c:strRef>
              <c:f>'Open Interest ETD'!$F$4:$F$5</c:f>
              <c:strCache>
                <c:ptCount val="1"/>
                <c:pt idx="0">
                  <c:v>JSCC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'Open Interest ETD'!$A$6:$A$42</c:f>
              <c:multiLvlStrCache>
                <c:ptCount val="34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  <c:pt idx="28">
                    <c:v>May</c:v>
                  </c:pt>
                  <c:pt idx="29">
                    <c:v>June</c:v>
                  </c:pt>
                  <c:pt idx="30">
                    <c:v>July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October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</c:lvl>
              </c:multiLvlStrCache>
            </c:multiLvlStrRef>
          </c:cat>
          <c:val>
            <c:numRef>
              <c:f>'Open Interest ETD'!$F$6:$F$42</c:f>
              <c:numCache>
                <c:formatCode>_(* #,##0_);_(* \(#,##0\);_(* "-"??_);_(@_)</c:formatCode>
                <c:ptCount val="34"/>
                <c:pt idx="0">
                  <c:v>4600180</c:v>
                </c:pt>
                <c:pt idx="1">
                  <c:v>5269654</c:v>
                </c:pt>
                <c:pt idx="2">
                  <c:v>4370525</c:v>
                </c:pt>
                <c:pt idx="3">
                  <c:v>4293045</c:v>
                </c:pt>
                <c:pt idx="4">
                  <c:v>4560025</c:v>
                </c:pt>
                <c:pt idx="5">
                  <c:v>3860631</c:v>
                </c:pt>
                <c:pt idx="6">
                  <c:v>4078903</c:v>
                </c:pt>
                <c:pt idx="7">
                  <c:v>4218358</c:v>
                </c:pt>
                <c:pt idx="8">
                  <c:v>4490638</c:v>
                </c:pt>
                <c:pt idx="9">
                  <c:v>4437435</c:v>
                </c:pt>
                <c:pt idx="10">
                  <c:v>4525232</c:v>
                </c:pt>
                <c:pt idx="11">
                  <c:v>4680593</c:v>
                </c:pt>
                <c:pt idx="12">
                  <c:v>3845255</c:v>
                </c:pt>
                <c:pt idx="13">
                  <c:v>4147396</c:v>
                </c:pt>
                <c:pt idx="14">
                  <c:v>3889371</c:v>
                </c:pt>
                <c:pt idx="15">
                  <c:v>4232543</c:v>
                </c:pt>
                <c:pt idx="16">
                  <c:v>4416964</c:v>
                </c:pt>
                <c:pt idx="17">
                  <c:v>3649464</c:v>
                </c:pt>
                <c:pt idx="18">
                  <c:v>3938595</c:v>
                </c:pt>
                <c:pt idx="19">
                  <c:v>4337721</c:v>
                </c:pt>
                <c:pt idx="20">
                  <c:v>3914745</c:v>
                </c:pt>
                <c:pt idx="21">
                  <c:v>4551838</c:v>
                </c:pt>
                <c:pt idx="22">
                  <c:v>4562062</c:v>
                </c:pt>
                <c:pt idx="23">
                  <c:v>3858100</c:v>
                </c:pt>
                <c:pt idx="24">
                  <c:v>4036934</c:v>
                </c:pt>
                <c:pt idx="25">
                  <c:v>4590484</c:v>
                </c:pt>
                <c:pt idx="26">
                  <c:v>4618436</c:v>
                </c:pt>
                <c:pt idx="27">
                  <c:v>4844418</c:v>
                </c:pt>
                <c:pt idx="28">
                  <c:v>5037178</c:v>
                </c:pt>
                <c:pt idx="29">
                  <c:v>4126297</c:v>
                </c:pt>
                <c:pt idx="30">
                  <c:v>4299358</c:v>
                </c:pt>
                <c:pt idx="31">
                  <c:v>4388549</c:v>
                </c:pt>
                <c:pt idx="32">
                  <c:v>3986037</c:v>
                </c:pt>
                <c:pt idx="33">
                  <c:v>4130391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5E-F346-919A-924CFF2D1EA6}"/>
            </c:ext>
          </c:extLst>
        </c:ser>
        <c:ser>
          <c:idx val="5"/>
          <c:order val="5"/>
          <c:tx>
            <c:strRef>
              <c:f>'Open Interest ETD'!$G$4:$G$5</c:f>
              <c:strCache>
                <c:ptCount val="1"/>
                <c:pt idx="0">
                  <c:v>LCH 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'Open Interest ETD'!$A$6:$A$42</c:f>
              <c:multiLvlStrCache>
                <c:ptCount val="34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  <c:pt idx="28">
                    <c:v>May</c:v>
                  </c:pt>
                  <c:pt idx="29">
                    <c:v>June</c:v>
                  </c:pt>
                  <c:pt idx="30">
                    <c:v>July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October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</c:lvl>
              </c:multiLvlStrCache>
            </c:multiLvlStrRef>
          </c:cat>
          <c:val>
            <c:numRef>
              <c:f>'Open Interest ETD'!$G$6:$G$42</c:f>
              <c:numCache>
                <c:formatCode>_(* #,##0_);_(* \(#,##0\);_(* "-"??_);_(@_)</c:formatCode>
                <c:ptCount val="34"/>
                <c:pt idx="0">
                  <c:v>6302412</c:v>
                </c:pt>
                <c:pt idx="1">
                  <c:v>7209709</c:v>
                </c:pt>
                <c:pt idx="2">
                  <c:v>6292678</c:v>
                </c:pt>
                <c:pt idx="3">
                  <c:v>7671805</c:v>
                </c:pt>
                <c:pt idx="4">
                  <c:v>8934896</c:v>
                </c:pt>
                <c:pt idx="5">
                  <c:v>7773712</c:v>
                </c:pt>
                <c:pt idx="6">
                  <c:v>8015593</c:v>
                </c:pt>
                <c:pt idx="7">
                  <c:v>8675892</c:v>
                </c:pt>
                <c:pt idx="8">
                  <c:v>7303904</c:v>
                </c:pt>
                <c:pt idx="9">
                  <c:v>8223155</c:v>
                </c:pt>
                <c:pt idx="10">
                  <c:v>8782037</c:v>
                </c:pt>
                <c:pt idx="11">
                  <c:v>5355326</c:v>
                </c:pt>
                <c:pt idx="12">
                  <c:v>6378307</c:v>
                </c:pt>
                <c:pt idx="13">
                  <c:v>7131781</c:v>
                </c:pt>
                <c:pt idx="14">
                  <c:v>6899238</c:v>
                </c:pt>
                <c:pt idx="15">
                  <c:v>7310382</c:v>
                </c:pt>
                <c:pt idx="16">
                  <c:v>7872191</c:v>
                </c:pt>
                <c:pt idx="17">
                  <c:v>6059884</c:v>
                </c:pt>
                <c:pt idx="18">
                  <c:v>6742315</c:v>
                </c:pt>
                <c:pt idx="19">
                  <c:v>7043692</c:v>
                </c:pt>
                <c:pt idx="20">
                  <c:v>6439604</c:v>
                </c:pt>
                <c:pt idx="21">
                  <c:v>6989864</c:v>
                </c:pt>
                <c:pt idx="22">
                  <c:v>7488797</c:v>
                </c:pt>
                <c:pt idx="23">
                  <c:v>4841265</c:v>
                </c:pt>
                <c:pt idx="24">
                  <c:v>5862387</c:v>
                </c:pt>
                <c:pt idx="25">
                  <c:v>6481715</c:v>
                </c:pt>
                <c:pt idx="26">
                  <c:v>5593770</c:v>
                </c:pt>
                <c:pt idx="27">
                  <c:v>5768350</c:v>
                </c:pt>
                <c:pt idx="28">
                  <c:v>6091820</c:v>
                </c:pt>
                <c:pt idx="29">
                  <c:v>5378825</c:v>
                </c:pt>
                <c:pt idx="30">
                  <c:v>5830710</c:v>
                </c:pt>
                <c:pt idx="31">
                  <c:v>6059201</c:v>
                </c:pt>
                <c:pt idx="32">
                  <c:v>5756934</c:v>
                </c:pt>
                <c:pt idx="33">
                  <c:v>6535265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45E-F346-919A-924CFF2D1EA6}"/>
            </c:ext>
          </c:extLst>
        </c:ser>
        <c:ser>
          <c:idx val="6"/>
          <c:order val="6"/>
          <c:tx>
            <c:strRef>
              <c:f>'Open Interest ETD'!$H$4:$H$5</c:f>
              <c:strCache>
                <c:ptCount val="1"/>
                <c:pt idx="0">
                  <c:v>OCC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'Open Interest ETD'!$A$6:$A$42</c:f>
              <c:multiLvlStrCache>
                <c:ptCount val="34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  <c:pt idx="28">
                    <c:v>May</c:v>
                  </c:pt>
                  <c:pt idx="29">
                    <c:v>June</c:v>
                  </c:pt>
                  <c:pt idx="30">
                    <c:v>July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October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</c:lvl>
              </c:multiLvlStrCache>
            </c:multiLvlStrRef>
          </c:cat>
          <c:val>
            <c:numRef>
              <c:f>'Open Interest ETD'!$H$6:$H$42</c:f>
              <c:numCache>
                <c:formatCode>_(* #,##0_);_(* \(#,##0\);_(* "-"??_);_(@_)</c:formatCode>
                <c:ptCount val="34"/>
                <c:pt idx="0">
                  <c:v>284255284</c:v>
                </c:pt>
                <c:pt idx="1">
                  <c:v>298239052</c:v>
                </c:pt>
                <c:pt idx="2">
                  <c:v>283599307</c:v>
                </c:pt>
                <c:pt idx="3">
                  <c:v>277794539</c:v>
                </c:pt>
                <c:pt idx="4">
                  <c:v>300058368</c:v>
                </c:pt>
                <c:pt idx="5">
                  <c:v>294318622</c:v>
                </c:pt>
                <c:pt idx="6">
                  <c:v>290884182</c:v>
                </c:pt>
                <c:pt idx="7">
                  <c:v>314739707</c:v>
                </c:pt>
                <c:pt idx="8">
                  <c:v>304203631</c:v>
                </c:pt>
                <c:pt idx="9">
                  <c:v>335328959</c:v>
                </c:pt>
                <c:pt idx="10">
                  <c:v>342374934</c:v>
                </c:pt>
                <c:pt idx="11">
                  <c:v>302157919</c:v>
                </c:pt>
                <c:pt idx="12">
                  <c:v>253421706</c:v>
                </c:pt>
                <c:pt idx="13">
                  <c:v>274855415</c:v>
                </c:pt>
                <c:pt idx="14">
                  <c:v>274605076</c:v>
                </c:pt>
                <c:pt idx="15">
                  <c:v>279031971</c:v>
                </c:pt>
                <c:pt idx="16">
                  <c:v>299561562</c:v>
                </c:pt>
                <c:pt idx="17">
                  <c:v>277954962</c:v>
                </c:pt>
                <c:pt idx="18">
                  <c:v>291591657</c:v>
                </c:pt>
                <c:pt idx="19">
                  <c:v>312737179</c:v>
                </c:pt>
                <c:pt idx="20">
                  <c:v>295269261</c:v>
                </c:pt>
                <c:pt idx="21">
                  <c:v>316207994</c:v>
                </c:pt>
                <c:pt idx="22">
                  <c:v>325492207</c:v>
                </c:pt>
                <c:pt idx="23">
                  <c:v>299670353</c:v>
                </c:pt>
                <c:pt idx="24">
                  <c:v>273736304</c:v>
                </c:pt>
                <c:pt idx="25">
                  <c:v>308444155</c:v>
                </c:pt>
                <c:pt idx="26">
                  <c:v>303077002</c:v>
                </c:pt>
                <c:pt idx="27">
                  <c:v>317758160</c:v>
                </c:pt>
                <c:pt idx="28">
                  <c:v>332907383</c:v>
                </c:pt>
                <c:pt idx="29">
                  <c:v>318305712</c:v>
                </c:pt>
                <c:pt idx="30">
                  <c:v>338968912</c:v>
                </c:pt>
                <c:pt idx="31">
                  <c:v>367157241</c:v>
                </c:pt>
                <c:pt idx="32">
                  <c:v>361125578</c:v>
                </c:pt>
                <c:pt idx="33">
                  <c:v>378523084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45E-F346-919A-924CFF2D1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635288"/>
        <c:axId val="152635680"/>
      </c:barChart>
      <c:catAx>
        <c:axId val="15263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35680"/>
        <c:crosses val="autoZero"/>
        <c:auto val="1"/>
        <c:lblAlgn val="ctr"/>
        <c:lblOffset val="100"/>
        <c:noMultiLvlLbl val="0"/>
      </c:catAx>
      <c:valAx>
        <c:axId val="152635680"/>
        <c:scaling>
          <c:orientation val="minMax"/>
          <c:max val="9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35288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/>
                    <a:t>Millions of Contracts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94661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en-GB" sz="1200" baseline="0" dirty="0"/>
              <a:t>E-mini S&amp;P 500 Futures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94661"/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6"/>
          <c:order val="5"/>
          <c:tx>
            <c:strRef>
              <c:f>'CME SPX Mini'!$M$1</c:f>
              <c:strCache>
                <c:ptCount val="1"/>
                <c:pt idx="0">
                  <c:v>Margin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'CME SPX Mini'!$A$2:$A$115</c:f>
              <c:numCache>
                <c:formatCode>d\-mmm\-yy</c:formatCode>
                <c:ptCount val="114"/>
                <c:pt idx="0">
                  <c:v>43990</c:v>
                </c:pt>
                <c:pt idx="1">
                  <c:v>43987</c:v>
                </c:pt>
                <c:pt idx="2">
                  <c:v>43986</c:v>
                </c:pt>
                <c:pt idx="3">
                  <c:v>43985</c:v>
                </c:pt>
                <c:pt idx="4">
                  <c:v>43984</c:v>
                </c:pt>
                <c:pt idx="5">
                  <c:v>43983</c:v>
                </c:pt>
                <c:pt idx="6">
                  <c:v>43980</c:v>
                </c:pt>
                <c:pt idx="7">
                  <c:v>43979</c:v>
                </c:pt>
                <c:pt idx="8">
                  <c:v>43978</c:v>
                </c:pt>
                <c:pt idx="9">
                  <c:v>43977</c:v>
                </c:pt>
                <c:pt idx="10">
                  <c:v>43976</c:v>
                </c:pt>
                <c:pt idx="11">
                  <c:v>43973</c:v>
                </c:pt>
                <c:pt idx="12">
                  <c:v>43972</c:v>
                </c:pt>
                <c:pt idx="13">
                  <c:v>43971</c:v>
                </c:pt>
                <c:pt idx="14">
                  <c:v>43970</c:v>
                </c:pt>
                <c:pt idx="15">
                  <c:v>43969</c:v>
                </c:pt>
                <c:pt idx="16">
                  <c:v>43966</c:v>
                </c:pt>
                <c:pt idx="17">
                  <c:v>43965</c:v>
                </c:pt>
                <c:pt idx="18">
                  <c:v>43964</c:v>
                </c:pt>
                <c:pt idx="19">
                  <c:v>43963</c:v>
                </c:pt>
                <c:pt idx="20">
                  <c:v>43962</c:v>
                </c:pt>
                <c:pt idx="21">
                  <c:v>43959</c:v>
                </c:pt>
                <c:pt idx="22">
                  <c:v>43958</c:v>
                </c:pt>
                <c:pt idx="23">
                  <c:v>43957</c:v>
                </c:pt>
                <c:pt idx="24">
                  <c:v>43956</c:v>
                </c:pt>
                <c:pt idx="25">
                  <c:v>43955</c:v>
                </c:pt>
                <c:pt idx="26">
                  <c:v>43952</c:v>
                </c:pt>
                <c:pt idx="27">
                  <c:v>43951</c:v>
                </c:pt>
                <c:pt idx="28">
                  <c:v>43950</c:v>
                </c:pt>
                <c:pt idx="29">
                  <c:v>43949</c:v>
                </c:pt>
                <c:pt idx="30">
                  <c:v>43948</c:v>
                </c:pt>
                <c:pt idx="31">
                  <c:v>43945</c:v>
                </c:pt>
                <c:pt idx="32">
                  <c:v>43944</c:v>
                </c:pt>
                <c:pt idx="33">
                  <c:v>43943</c:v>
                </c:pt>
                <c:pt idx="34">
                  <c:v>43942</c:v>
                </c:pt>
                <c:pt idx="35">
                  <c:v>43941</c:v>
                </c:pt>
                <c:pt idx="36">
                  <c:v>43938</c:v>
                </c:pt>
                <c:pt idx="37">
                  <c:v>43937</c:v>
                </c:pt>
                <c:pt idx="38">
                  <c:v>43936</c:v>
                </c:pt>
                <c:pt idx="39">
                  <c:v>43935</c:v>
                </c:pt>
                <c:pt idx="40">
                  <c:v>43934</c:v>
                </c:pt>
                <c:pt idx="41">
                  <c:v>43931</c:v>
                </c:pt>
                <c:pt idx="42">
                  <c:v>43930</c:v>
                </c:pt>
                <c:pt idx="43">
                  <c:v>43929</c:v>
                </c:pt>
                <c:pt idx="44">
                  <c:v>43928</c:v>
                </c:pt>
                <c:pt idx="45">
                  <c:v>43927</c:v>
                </c:pt>
                <c:pt idx="46">
                  <c:v>43924</c:v>
                </c:pt>
                <c:pt idx="47">
                  <c:v>43923</c:v>
                </c:pt>
                <c:pt idx="48">
                  <c:v>43922</c:v>
                </c:pt>
                <c:pt idx="49">
                  <c:v>43921</c:v>
                </c:pt>
                <c:pt idx="50">
                  <c:v>43920</c:v>
                </c:pt>
                <c:pt idx="51">
                  <c:v>43917</c:v>
                </c:pt>
                <c:pt idx="52">
                  <c:v>43916</c:v>
                </c:pt>
                <c:pt idx="53">
                  <c:v>43915</c:v>
                </c:pt>
                <c:pt idx="54">
                  <c:v>43914</c:v>
                </c:pt>
                <c:pt idx="55">
                  <c:v>43913</c:v>
                </c:pt>
                <c:pt idx="56">
                  <c:v>43910</c:v>
                </c:pt>
                <c:pt idx="57">
                  <c:v>43909</c:v>
                </c:pt>
                <c:pt idx="58">
                  <c:v>43908</c:v>
                </c:pt>
                <c:pt idx="59">
                  <c:v>43907</c:v>
                </c:pt>
                <c:pt idx="60">
                  <c:v>43906</c:v>
                </c:pt>
                <c:pt idx="61">
                  <c:v>43903</c:v>
                </c:pt>
                <c:pt idx="62">
                  <c:v>43902</c:v>
                </c:pt>
                <c:pt idx="63">
                  <c:v>43901</c:v>
                </c:pt>
                <c:pt idx="64">
                  <c:v>43900</c:v>
                </c:pt>
                <c:pt idx="65">
                  <c:v>43899</c:v>
                </c:pt>
                <c:pt idx="66">
                  <c:v>43896</c:v>
                </c:pt>
                <c:pt idx="67">
                  <c:v>43895</c:v>
                </c:pt>
                <c:pt idx="68">
                  <c:v>43894</c:v>
                </c:pt>
                <c:pt idx="69">
                  <c:v>43893</c:v>
                </c:pt>
                <c:pt idx="70">
                  <c:v>43892</c:v>
                </c:pt>
                <c:pt idx="71">
                  <c:v>43889</c:v>
                </c:pt>
                <c:pt idx="72">
                  <c:v>43888</c:v>
                </c:pt>
                <c:pt idx="73">
                  <c:v>43887</c:v>
                </c:pt>
                <c:pt idx="74">
                  <c:v>43886</c:v>
                </c:pt>
                <c:pt idx="75">
                  <c:v>43885</c:v>
                </c:pt>
                <c:pt idx="76">
                  <c:v>43882</c:v>
                </c:pt>
                <c:pt idx="77">
                  <c:v>43881</c:v>
                </c:pt>
                <c:pt idx="78">
                  <c:v>43880</c:v>
                </c:pt>
                <c:pt idx="79">
                  <c:v>43879</c:v>
                </c:pt>
                <c:pt idx="80">
                  <c:v>43878</c:v>
                </c:pt>
                <c:pt idx="81">
                  <c:v>43875</c:v>
                </c:pt>
                <c:pt idx="82">
                  <c:v>43874</c:v>
                </c:pt>
                <c:pt idx="83">
                  <c:v>43873</c:v>
                </c:pt>
                <c:pt idx="84">
                  <c:v>43872</c:v>
                </c:pt>
                <c:pt idx="85">
                  <c:v>43871</c:v>
                </c:pt>
                <c:pt idx="86">
                  <c:v>43868</c:v>
                </c:pt>
                <c:pt idx="87">
                  <c:v>43867</c:v>
                </c:pt>
                <c:pt idx="88">
                  <c:v>43866</c:v>
                </c:pt>
                <c:pt idx="89">
                  <c:v>43865</c:v>
                </c:pt>
                <c:pt idx="90">
                  <c:v>43864</c:v>
                </c:pt>
                <c:pt idx="91">
                  <c:v>43861</c:v>
                </c:pt>
                <c:pt idx="92">
                  <c:v>43860</c:v>
                </c:pt>
                <c:pt idx="93">
                  <c:v>43859</c:v>
                </c:pt>
                <c:pt idx="94">
                  <c:v>43858</c:v>
                </c:pt>
                <c:pt idx="95">
                  <c:v>43857</c:v>
                </c:pt>
                <c:pt idx="96">
                  <c:v>43854</c:v>
                </c:pt>
                <c:pt idx="97">
                  <c:v>43853</c:v>
                </c:pt>
                <c:pt idx="98">
                  <c:v>43852</c:v>
                </c:pt>
                <c:pt idx="99">
                  <c:v>43851</c:v>
                </c:pt>
                <c:pt idx="100">
                  <c:v>43850</c:v>
                </c:pt>
                <c:pt idx="101">
                  <c:v>43847</c:v>
                </c:pt>
                <c:pt idx="102">
                  <c:v>43846</c:v>
                </c:pt>
                <c:pt idx="103">
                  <c:v>43845</c:v>
                </c:pt>
                <c:pt idx="104">
                  <c:v>43844</c:v>
                </c:pt>
                <c:pt idx="105">
                  <c:v>43843</c:v>
                </c:pt>
                <c:pt idx="106">
                  <c:v>43840</c:v>
                </c:pt>
                <c:pt idx="107">
                  <c:v>43839</c:v>
                </c:pt>
                <c:pt idx="108">
                  <c:v>43838</c:v>
                </c:pt>
                <c:pt idx="109">
                  <c:v>43837</c:v>
                </c:pt>
                <c:pt idx="110">
                  <c:v>43836</c:v>
                </c:pt>
                <c:pt idx="111">
                  <c:v>43833</c:v>
                </c:pt>
                <c:pt idx="112">
                  <c:v>43832</c:v>
                </c:pt>
                <c:pt idx="113">
                  <c:v>43831</c:v>
                </c:pt>
              </c:numCache>
            </c:numRef>
          </c:cat>
          <c:val>
            <c:numRef>
              <c:f>'CME SPX Mini'!$M$2:$M$375</c:f>
              <c:numCache>
                <c:formatCode>#,##0</c:formatCode>
                <c:ptCount val="374"/>
                <c:pt idx="0">
                  <c:v>12000</c:v>
                </c:pt>
                <c:pt idx="1">
                  <c:v>12000</c:v>
                </c:pt>
                <c:pt idx="2">
                  <c:v>12000</c:v>
                </c:pt>
                <c:pt idx="3">
                  <c:v>12000</c:v>
                </c:pt>
                <c:pt idx="4">
                  <c:v>12000</c:v>
                </c:pt>
                <c:pt idx="5">
                  <c:v>12000</c:v>
                </c:pt>
                <c:pt idx="6">
                  <c:v>12000</c:v>
                </c:pt>
                <c:pt idx="7">
                  <c:v>12000</c:v>
                </c:pt>
                <c:pt idx="8">
                  <c:v>12000</c:v>
                </c:pt>
                <c:pt idx="9">
                  <c:v>12000</c:v>
                </c:pt>
                <c:pt idx="10">
                  <c:v>12000</c:v>
                </c:pt>
                <c:pt idx="11">
                  <c:v>12000</c:v>
                </c:pt>
                <c:pt idx="12">
                  <c:v>12000</c:v>
                </c:pt>
                <c:pt idx="13">
                  <c:v>12000</c:v>
                </c:pt>
                <c:pt idx="14">
                  <c:v>12000</c:v>
                </c:pt>
                <c:pt idx="15">
                  <c:v>12000</c:v>
                </c:pt>
                <c:pt idx="16">
                  <c:v>12000</c:v>
                </c:pt>
                <c:pt idx="17">
                  <c:v>12000</c:v>
                </c:pt>
                <c:pt idx="18">
                  <c:v>12000</c:v>
                </c:pt>
                <c:pt idx="19">
                  <c:v>12000</c:v>
                </c:pt>
                <c:pt idx="20">
                  <c:v>12000</c:v>
                </c:pt>
                <c:pt idx="21">
                  <c:v>12000</c:v>
                </c:pt>
                <c:pt idx="22">
                  <c:v>12000</c:v>
                </c:pt>
                <c:pt idx="23">
                  <c:v>12000</c:v>
                </c:pt>
                <c:pt idx="24">
                  <c:v>12000</c:v>
                </c:pt>
                <c:pt idx="25">
                  <c:v>12000</c:v>
                </c:pt>
                <c:pt idx="26">
                  <c:v>12000</c:v>
                </c:pt>
                <c:pt idx="27">
                  <c:v>12000</c:v>
                </c:pt>
                <c:pt idx="28">
                  <c:v>12000</c:v>
                </c:pt>
                <c:pt idx="29">
                  <c:v>12000</c:v>
                </c:pt>
                <c:pt idx="30">
                  <c:v>12000</c:v>
                </c:pt>
                <c:pt idx="31">
                  <c:v>12000</c:v>
                </c:pt>
                <c:pt idx="32">
                  <c:v>12000</c:v>
                </c:pt>
                <c:pt idx="33">
                  <c:v>12000</c:v>
                </c:pt>
                <c:pt idx="34">
                  <c:v>12000</c:v>
                </c:pt>
                <c:pt idx="35">
                  <c:v>12000</c:v>
                </c:pt>
                <c:pt idx="36">
                  <c:v>12000</c:v>
                </c:pt>
                <c:pt idx="37">
                  <c:v>12000</c:v>
                </c:pt>
                <c:pt idx="38">
                  <c:v>12000</c:v>
                </c:pt>
                <c:pt idx="39">
                  <c:v>12000</c:v>
                </c:pt>
                <c:pt idx="40">
                  <c:v>12000</c:v>
                </c:pt>
                <c:pt idx="41">
                  <c:v>12000</c:v>
                </c:pt>
                <c:pt idx="42">
                  <c:v>12000</c:v>
                </c:pt>
                <c:pt idx="43">
                  <c:v>12000</c:v>
                </c:pt>
                <c:pt idx="44">
                  <c:v>12000</c:v>
                </c:pt>
                <c:pt idx="45">
                  <c:v>12000</c:v>
                </c:pt>
                <c:pt idx="46">
                  <c:v>12000</c:v>
                </c:pt>
                <c:pt idx="47">
                  <c:v>12000</c:v>
                </c:pt>
                <c:pt idx="48">
                  <c:v>12000</c:v>
                </c:pt>
                <c:pt idx="49">
                  <c:v>12000</c:v>
                </c:pt>
                <c:pt idx="50">
                  <c:v>12000</c:v>
                </c:pt>
                <c:pt idx="51">
                  <c:v>12000</c:v>
                </c:pt>
                <c:pt idx="52">
                  <c:v>12000</c:v>
                </c:pt>
                <c:pt idx="53">
                  <c:v>12000</c:v>
                </c:pt>
                <c:pt idx="54">
                  <c:v>12000</c:v>
                </c:pt>
                <c:pt idx="55">
                  <c:v>12000</c:v>
                </c:pt>
                <c:pt idx="56">
                  <c:v>12000</c:v>
                </c:pt>
                <c:pt idx="57">
                  <c:v>10600</c:v>
                </c:pt>
                <c:pt idx="58">
                  <c:v>10600</c:v>
                </c:pt>
                <c:pt idx="59">
                  <c:v>9000</c:v>
                </c:pt>
                <c:pt idx="60">
                  <c:v>9000</c:v>
                </c:pt>
                <c:pt idx="61">
                  <c:v>8350</c:v>
                </c:pt>
                <c:pt idx="62">
                  <c:v>8350</c:v>
                </c:pt>
                <c:pt idx="63">
                  <c:v>8350</c:v>
                </c:pt>
                <c:pt idx="64">
                  <c:v>7600</c:v>
                </c:pt>
                <c:pt idx="65">
                  <c:v>7600</c:v>
                </c:pt>
                <c:pt idx="66">
                  <c:v>7600</c:v>
                </c:pt>
                <c:pt idx="67">
                  <c:v>7600</c:v>
                </c:pt>
                <c:pt idx="68">
                  <c:v>7200</c:v>
                </c:pt>
                <c:pt idx="69">
                  <c:v>7200</c:v>
                </c:pt>
                <c:pt idx="70">
                  <c:v>6600</c:v>
                </c:pt>
                <c:pt idx="71">
                  <c:v>6600</c:v>
                </c:pt>
                <c:pt idx="72">
                  <c:v>6600</c:v>
                </c:pt>
                <c:pt idx="73">
                  <c:v>6600</c:v>
                </c:pt>
                <c:pt idx="74">
                  <c:v>6600</c:v>
                </c:pt>
                <c:pt idx="75">
                  <c:v>6600</c:v>
                </c:pt>
                <c:pt idx="76">
                  <c:v>6600</c:v>
                </c:pt>
                <c:pt idx="77">
                  <c:v>6600</c:v>
                </c:pt>
                <c:pt idx="78">
                  <c:v>6600</c:v>
                </c:pt>
                <c:pt idx="79">
                  <c:v>6600</c:v>
                </c:pt>
                <c:pt idx="80">
                  <c:v>6600</c:v>
                </c:pt>
                <c:pt idx="81">
                  <c:v>6600</c:v>
                </c:pt>
                <c:pt idx="82">
                  <c:v>6600</c:v>
                </c:pt>
                <c:pt idx="83">
                  <c:v>6600</c:v>
                </c:pt>
                <c:pt idx="84">
                  <c:v>6600</c:v>
                </c:pt>
                <c:pt idx="85">
                  <c:v>6600</c:v>
                </c:pt>
                <c:pt idx="86">
                  <c:v>6600</c:v>
                </c:pt>
                <c:pt idx="87">
                  <c:v>6600</c:v>
                </c:pt>
                <c:pt idx="88">
                  <c:v>6600</c:v>
                </c:pt>
                <c:pt idx="89">
                  <c:v>6600</c:v>
                </c:pt>
                <c:pt idx="90">
                  <c:v>6600</c:v>
                </c:pt>
                <c:pt idx="91">
                  <c:v>6600</c:v>
                </c:pt>
                <c:pt idx="92">
                  <c:v>6600</c:v>
                </c:pt>
                <c:pt idx="93">
                  <c:v>6600</c:v>
                </c:pt>
                <c:pt idx="94">
                  <c:v>6600</c:v>
                </c:pt>
                <c:pt idx="95">
                  <c:v>6600</c:v>
                </c:pt>
                <c:pt idx="96">
                  <c:v>6600</c:v>
                </c:pt>
                <c:pt idx="97">
                  <c:v>6600</c:v>
                </c:pt>
                <c:pt idx="98">
                  <c:v>6600</c:v>
                </c:pt>
                <c:pt idx="99">
                  <c:v>6600</c:v>
                </c:pt>
                <c:pt idx="100">
                  <c:v>6600</c:v>
                </c:pt>
                <c:pt idx="101">
                  <c:v>6600</c:v>
                </c:pt>
                <c:pt idx="102">
                  <c:v>6600</c:v>
                </c:pt>
                <c:pt idx="103">
                  <c:v>6600</c:v>
                </c:pt>
                <c:pt idx="104">
                  <c:v>6600</c:v>
                </c:pt>
                <c:pt idx="105">
                  <c:v>6600</c:v>
                </c:pt>
                <c:pt idx="106">
                  <c:v>6600</c:v>
                </c:pt>
                <c:pt idx="107">
                  <c:v>6300</c:v>
                </c:pt>
                <c:pt idx="108">
                  <c:v>6300</c:v>
                </c:pt>
                <c:pt idx="109">
                  <c:v>6300</c:v>
                </c:pt>
                <c:pt idx="110">
                  <c:v>6300</c:v>
                </c:pt>
                <c:pt idx="111">
                  <c:v>6300</c:v>
                </c:pt>
                <c:pt idx="112">
                  <c:v>6300</c:v>
                </c:pt>
                <c:pt idx="113">
                  <c:v>6300</c:v>
                </c:pt>
                <c:pt idx="114">
                  <c:v>6300</c:v>
                </c:pt>
                <c:pt idx="115">
                  <c:v>6300</c:v>
                </c:pt>
                <c:pt idx="116">
                  <c:v>6300</c:v>
                </c:pt>
                <c:pt idx="117">
                  <c:v>6300</c:v>
                </c:pt>
                <c:pt idx="118">
                  <c:v>6300</c:v>
                </c:pt>
                <c:pt idx="119">
                  <c:v>6300</c:v>
                </c:pt>
                <c:pt idx="120">
                  <c:v>6300</c:v>
                </c:pt>
                <c:pt idx="121">
                  <c:v>6300</c:v>
                </c:pt>
                <c:pt idx="122">
                  <c:v>6300</c:v>
                </c:pt>
                <c:pt idx="123">
                  <c:v>6300</c:v>
                </c:pt>
                <c:pt idx="124">
                  <c:v>6300</c:v>
                </c:pt>
                <c:pt idx="125">
                  <c:v>6300</c:v>
                </c:pt>
                <c:pt idx="126">
                  <c:v>6300</c:v>
                </c:pt>
                <c:pt idx="127">
                  <c:v>6300</c:v>
                </c:pt>
                <c:pt idx="128">
                  <c:v>6300</c:v>
                </c:pt>
                <c:pt idx="129">
                  <c:v>6300</c:v>
                </c:pt>
                <c:pt idx="130">
                  <c:v>6300</c:v>
                </c:pt>
                <c:pt idx="131">
                  <c:v>6300</c:v>
                </c:pt>
                <c:pt idx="132">
                  <c:v>6300</c:v>
                </c:pt>
                <c:pt idx="133">
                  <c:v>6300</c:v>
                </c:pt>
                <c:pt idx="134">
                  <c:v>6300</c:v>
                </c:pt>
                <c:pt idx="135">
                  <c:v>6300</c:v>
                </c:pt>
                <c:pt idx="136">
                  <c:v>6300</c:v>
                </c:pt>
                <c:pt idx="137">
                  <c:v>6300</c:v>
                </c:pt>
                <c:pt idx="138">
                  <c:v>6300</c:v>
                </c:pt>
                <c:pt idx="139">
                  <c:v>6300</c:v>
                </c:pt>
                <c:pt idx="140">
                  <c:v>6300</c:v>
                </c:pt>
                <c:pt idx="141">
                  <c:v>6300</c:v>
                </c:pt>
                <c:pt idx="142">
                  <c:v>6300</c:v>
                </c:pt>
                <c:pt idx="143">
                  <c:v>6300</c:v>
                </c:pt>
                <c:pt idx="144">
                  <c:v>6300</c:v>
                </c:pt>
                <c:pt idx="145">
                  <c:v>6300</c:v>
                </c:pt>
                <c:pt idx="146">
                  <c:v>6000</c:v>
                </c:pt>
                <c:pt idx="147">
                  <c:v>6000</c:v>
                </c:pt>
                <c:pt idx="148">
                  <c:v>6000</c:v>
                </c:pt>
                <c:pt idx="149">
                  <c:v>6000</c:v>
                </c:pt>
                <c:pt idx="150">
                  <c:v>6000</c:v>
                </c:pt>
                <c:pt idx="151">
                  <c:v>6000</c:v>
                </c:pt>
                <c:pt idx="152">
                  <c:v>6000</c:v>
                </c:pt>
                <c:pt idx="153">
                  <c:v>6000</c:v>
                </c:pt>
                <c:pt idx="154">
                  <c:v>6000</c:v>
                </c:pt>
                <c:pt idx="155">
                  <c:v>6000</c:v>
                </c:pt>
                <c:pt idx="156">
                  <c:v>6300</c:v>
                </c:pt>
                <c:pt idx="157">
                  <c:v>6300</c:v>
                </c:pt>
                <c:pt idx="158">
                  <c:v>6300</c:v>
                </c:pt>
                <c:pt idx="159">
                  <c:v>6300</c:v>
                </c:pt>
                <c:pt idx="160">
                  <c:v>6300</c:v>
                </c:pt>
                <c:pt idx="161">
                  <c:v>6300</c:v>
                </c:pt>
                <c:pt idx="162">
                  <c:v>6300</c:v>
                </c:pt>
                <c:pt idx="163">
                  <c:v>6300</c:v>
                </c:pt>
                <c:pt idx="164">
                  <c:v>6300</c:v>
                </c:pt>
                <c:pt idx="165">
                  <c:v>6300</c:v>
                </c:pt>
                <c:pt idx="166">
                  <c:v>6300</c:v>
                </c:pt>
                <c:pt idx="167">
                  <c:v>6300</c:v>
                </c:pt>
                <c:pt idx="168">
                  <c:v>6300</c:v>
                </c:pt>
                <c:pt idx="169">
                  <c:v>6300</c:v>
                </c:pt>
                <c:pt idx="170">
                  <c:v>6300</c:v>
                </c:pt>
                <c:pt idx="171">
                  <c:v>6300</c:v>
                </c:pt>
                <c:pt idx="172">
                  <c:v>6300</c:v>
                </c:pt>
                <c:pt idx="173">
                  <c:v>6300</c:v>
                </c:pt>
                <c:pt idx="174">
                  <c:v>6300</c:v>
                </c:pt>
                <c:pt idx="175">
                  <c:v>6300</c:v>
                </c:pt>
                <c:pt idx="176">
                  <c:v>6300</c:v>
                </c:pt>
                <c:pt idx="177">
                  <c:v>6300</c:v>
                </c:pt>
                <c:pt idx="178">
                  <c:v>6300</c:v>
                </c:pt>
                <c:pt idx="179">
                  <c:v>6300</c:v>
                </c:pt>
                <c:pt idx="180">
                  <c:v>6300</c:v>
                </c:pt>
                <c:pt idx="181">
                  <c:v>6300</c:v>
                </c:pt>
                <c:pt idx="182">
                  <c:v>6300</c:v>
                </c:pt>
                <c:pt idx="183">
                  <c:v>6300</c:v>
                </c:pt>
                <c:pt idx="184">
                  <c:v>6300</c:v>
                </c:pt>
                <c:pt idx="185">
                  <c:v>6300</c:v>
                </c:pt>
                <c:pt idx="186">
                  <c:v>6300</c:v>
                </c:pt>
                <c:pt idx="187">
                  <c:v>6300</c:v>
                </c:pt>
                <c:pt idx="188">
                  <c:v>6300</c:v>
                </c:pt>
                <c:pt idx="189">
                  <c:v>6300</c:v>
                </c:pt>
                <c:pt idx="190">
                  <c:v>6300</c:v>
                </c:pt>
                <c:pt idx="191">
                  <c:v>6300</c:v>
                </c:pt>
                <c:pt idx="192">
                  <c:v>6300</c:v>
                </c:pt>
                <c:pt idx="193">
                  <c:v>6300</c:v>
                </c:pt>
                <c:pt idx="194">
                  <c:v>6300</c:v>
                </c:pt>
                <c:pt idx="195">
                  <c:v>6300</c:v>
                </c:pt>
                <c:pt idx="196">
                  <c:v>6300</c:v>
                </c:pt>
                <c:pt idx="197">
                  <c:v>6300</c:v>
                </c:pt>
                <c:pt idx="198">
                  <c:v>6300</c:v>
                </c:pt>
                <c:pt idx="199">
                  <c:v>6300</c:v>
                </c:pt>
                <c:pt idx="200">
                  <c:v>6300</c:v>
                </c:pt>
                <c:pt idx="201">
                  <c:v>6300</c:v>
                </c:pt>
                <c:pt idx="202">
                  <c:v>6300</c:v>
                </c:pt>
                <c:pt idx="203">
                  <c:v>6300</c:v>
                </c:pt>
                <c:pt idx="204">
                  <c:v>6300</c:v>
                </c:pt>
                <c:pt idx="205">
                  <c:v>6300</c:v>
                </c:pt>
                <c:pt idx="206">
                  <c:v>6300</c:v>
                </c:pt>
                <c:pt idx="207">
                  <c:v>6300</c:v>
                </c:pt>
                <c:pt idx="208">
                  <c:v>6300</c:v>
                </c:pt>
                <c:pt idx="209">
                  <c:v>6300</c:v>
                </c:pt>
                <c:pt idx="210">
                  <c:v>6300</c:v>
                </c:pt>
                <c:pt idx="211">
                  <c:v>6300</c:v>
                </c:pt>
                <c:pt idx="212">
                  <c:v>6300</c:v>
                </c:pt>
                <c:pt idx="213">
                  <c:v>6300</c:v>
                </c:pt>
                <c:pt idx="214">
                  <c:v>6300</c:v>
                </c:pt>
                <c:pt idx="215">
                  <c:v>6300</c:v>
                </c:pt>
                <c:pt idx="216">
                  <c:v>6300</c:v>
                </c:pt>
                <c:pt idx="217">
                  <c:v>6300</c:v>
                </c:pt>
                <c:pt idx="218">
                  <c:v>6300</c:v>
                </c:pt>
                <c:pt idx="219">
                  <c:v>6300</c:v>
                </c:pt>
                <c:pt idx="220">
                  <c:v>6300</c:v>
                </c:pt>
                <c:pt idx="221">
                  <c:v>6300</c:v>
                </c:pt>
                <c:pt idx="222">
                  <c:v>6300</c:v>
                </c:pt>
                <c:pt idx="223">
                  <c:v>6300</c:v>
                </c:pt>
                <c:pt idx="224">
                  <c:v>6300</c:v>
                </c:pt>
                <c:pt idx="225">
                  <c:v>6300</c:v>
                </c:pt>
                <c:pt idx="226">
                  <c:v>6300</c:v>
                </c:pt>
                <c:pt idx="227">
                  <c:v>6300</c:v>
                </c:pt>
                <c:pt idx="228">
                  <c:v>6300</c:v>
                </c:pt>
                <c:pt idx="229">
                  <c:v>6300</c:v>
                </c:pt>
                <c:pt idx="230">
                  <c:v>6300</c:v>
                </c:pt>
                <c:pt idx="231">
                  <c:v>6300</c:v>
                </c:pt>
                <c:pt idx="232">
                  <c:v>6300</c:v>
                </c:pt>
                <c:pt idx="233">
                  <c:v>6300</c:v>
                </c:pt>
                <c:pt idx="234">
                  <c:v>6300</c:v>
                </c:pt>
                <c:pt idx="235">
                  <c:v>6300</c:v>
                </c:pt>
                <c:pt idx="236">
                  <c:v>6300</c:v>
                </c:pt>
                <c:pt idx="237">
                  <c:v>6300</c:v>
                </c:pt>
                <c:pt idx="238">
                  <c:v>6300</c:v>
                </c:pt>
                <c:pt idx="239">
                  <c:v>6300</c:v>
                </c:pt>
                <c:pt idx="240">
                  <c:v>6300</c:v>
                </c:pt>
                <c:pt idx="241">
                  <c:v>6300</c:v>
                </c:pt>
                <c:pt idx="242">
                  <c:v>6300</c:v>
                </c:pt>
                <c:pt idx="243">
                  <c:v>6300</c:v>
                </c:pt>
                <c:pt idx="244">
                  <c:v>6300</c:v>
                </c:pt>
                <c:pt idx="245">
                  <c:v>6300</c:v>
                </c:pt>
                <c:pt idx="246">
                  <c:v>6300</c:v>
                </c:pt>
                <c:pt idx="247">
                  <c:v>6300</c:v>
                </c:pt>
                <c:pt idx="248">
                  <c:v>6300</c:v>
                </c:pt>
                <c:pt idx="249">
                  <c:v>6300</c:v>
                </c:pt>
                <c:pt idx="250">
                  <c:v>6300</c:v>
                </c:pt>
                <c:pt idx="251">
                  <c:v>6300</c:v>
                </c:pt>
                <c:pt idx="252">
                  <c:v>6300</c:v>
                </c:pt>
                <c:pt idx="253">
                  <c:v>6300</c:v>
                </c:pt>
                <c:pt idx="254">
                  <c:v>6300</c:v>
                </c:pt>
                <c:pt idx="255">
                  <c:v>6300</c:v>
                </c:pt>
                <c:pt idx="256">
                  <c:v>6300</c:v>
                </c:pt>
                <c:pt idx="257">
                  <c:v>6300</c:v>
                </c:pt>
                <c:pt idx="258">
                  <c:v>6300</c:v>
                </c:pt>
                <c:pt idx="259">
                  <c:v>6300</c:v>
                </c:pt>
                <c:pt idx="260">
                  <c:v>6300</c:v>
                </c:pt>
                <c:pt idx="261">
                  <c:v>6300</c:v>
                </c:pt>
                <c:pt idx="262">
                  <c:v>6300</c:v>
                </c:pt>
                <c:pt idx="263">
                  <c:v>6300</c:v>
                </c:pt>
                <c:pt idx="264">
                  <c:v>6300</c:v>
                </c:pt>
                <c:pt idx="265">
                  <c:v>6300</c:v>
                </c:pt>
                <c:pt idx="266">
                  <c:v>6300</c:v>
                </c:pt>
                <c:pt idx="267">
                  <c:v>6300</c:v>
                </c:pt>
                <c:pt idx="268">
                  <c:v>6300</c:v>
                </c:pt>
                <c:pt idx="269">
                  <c:v>6300</c:v>
                </c:pt>
                <c:pt idx="270">
                  <c:v>6300</c:v>
                </c:pt>
                <c:pt idx="271">
                  <c:v>6300</c:v>
                </c:pt>
                <c:pt idx="272">
                  <c:v>6300</c:v>
                </c:pt>
                <c:pt idx="273">
                  <c:v>6300</c:v>
                </c:pt>
                <c:pt idx="274">
                  <c:v>6300</c:v>
                </c:pt>
                <c:pt idx="275">
                  <c:v>6300</c:v>
                </c:pt>
                <c:pt idx="276">
                  <c:v>6300</c:v>
                </c:pt>
                <c:pt idx="277">
                  <c:v>6300</c:v>
                </c:pt>
                <c:pt idx="278">
                  <c:v>6300</c:v>
                </c:pt>
                <c:pt idx="279">
                  <c:v>6300</c:v>
                </c:pt>
                <c:pt idx="280">
                  <c:v>6300</c:v>
                </c:pt>
                <c:pt idx="281">
                  <c:v>6300</c:v>
                </c:pt>
                <c:pt idx="282">
                  <c:v>6300</c:v>
                </c:pt>
                <c:pt idx="283">
                  <c:v>6300</c:v>
                </c:pt>
                <c:pt idx="284">
                  <c:v>6300</c:v>
                </c:pt>
                <c:pt idx="285">
                  <c:v>6300</c:v>
                </c:pt>
                <c:pt idx="286">
                  <c:v>6300</c:v>
                </c:pt>
                <c:pt idx="287">
                  <c:v>6300</c:v>
                </c:pt>
                <c:pt idx="288">
                  <c:v>6300</c:v>
                </c:pt>
                <c:pt idx="289">
                  <c:v>6300</c:v>
                </c:pt>
                <c:pt idx="290">
                  <c:v>6300</c:v>
                </c:pt>
                <c:pt idx="291">
                  <c:v>6300</c:v>
                </c:pt>
                <c:pt idx="292">
                  <c:v>6300</c:v>
                </c:pt>
                <c:pt idx="293">
                  <c:v>6300</c:v>
                </c:pt>
                <c:pt idx="294">
                  <c:v>6300</c:v>
                </c:pt>
                <c:pt idx="295">
                  <c:v>6300</c:v>
                </c:pt>
                <c:pt idx="296">
                  <c:v>6300</c:v>
                </c:pt>
                <c:pt idx="297">
                  <c:v>6300</c:v>
                </c:pt>
                <c:pt idx="298">
                  <c:v>6000</c:v>
                </c:pt>
                <c:pt idx="299">
                  <c:v>6000</c:v>
                </c:pt>
                <c:pt idx="300">
                  <c:v>6000</c:v>
                </c:pt>
                <c:pt idx="301">
                  <c:v>6000</c:v>
                </c:pt>
                <c:pt idx="302">
                  <c:v>6000</c:v>
                </c:pt>
                <c:pt idx="303">
                  <c:v>6000</c:v>
                </c:pt>
                <c:pt idx="304">
                  <c:v>6000</c:v>
                </c:pt>
                <c:pt idx="305">
                  <c:v>6000</c:v>
                </c:pt>
                <c:pt idx="306">
                  <c:v>6000</c:v>
                </c:pt>
                <c:pt idx="307">
                  <c:v>6000</c:v>
                </c:pt>
                <c:pt idx="308">
                  <c:v>6000</c:v>
                </c:pt>
                <c:pt idx="309">
                  <c:v>6000</c:v>
                </c:pt>
                <c:pt idx="310">
                  <c:v>6000</c:v>
                </c:pt>
                <c:pt idx="311">
                  <c:v>6000</c:v>
                </c:pt>
                <c:pt idx="312">
                  <c:v>6000</c:v>
                </c:pt>
                <c:pt idx="313">
                  <c:v>6000</c:v>
                </c:pt>
                <c:pt idx="314">
                  <c:v>6000</c:v>
                </c:pt>
                <c:pt idx="315">
                  <c:v>6000</c:v>
                </c:pt>
                <c:pt idx="316">
                  <c:v>6000</c:v>
                </c:pt>
                <c:pt idx="317">
                  <c:v>6000</c:v>
                </c:pt>
                <c:pt idx="318">
                  <c:v>6000</c:v>
                </c:pt>
                <c:pt idx="319">
                  <c:v>6000</c:v>
                </c:pt>
                <c:pt idx="320">
                  <c:v>6000</c:v>
                </c:pt>
                <c:pt idx="321">
                  <c:v>6000</c:v>
                </c:pt>
                <c:pt idx="322">
                  <c:v>6000</c:v>
                </c:pt>
                <c:pt idx="323">
                  <c:v>6000</c:v>
                </c:pt>
                <c:pt idx="324">
                  <c:v>6000</c:v>
                </c:pt>
                <c:pt idx="325">
                  <c:v>6000</c:v>
                </c:pt>
                <c:pt idx="326">
                  <c:v>6000</c:v>
                </c:pt>
                <c:pt idx="327">
                  <c:v>6000</c:v>
                </c:pt>
                <c:pt idx="328">
                  <c:v>6000</c:v>
                </c:pt>
                <c:pt idx="329">
                  <c:v>6000</c:v>
                </c:pt>
                <c:pt idx="330">
                  <c:v>6000</c:v>
                </c:pt>
                <c:pt idx="331">
                  <c:v>6000</c:v>
                </c:pt>
                <c:pt idx="332">
                  <c:v>6000</c:v>
                </c:pt>
                <c:pt idx="333">
                  <c:v>6000</c:v>
                </c:pt>
                <c:pt idx="334">
                  <c:v>6000</c:v>
                </c:pt>
                <c:pt idx="335">
                  <c:v>6000</c:v>
                </c:pt>
                <c:pt idx="336">
                  <c:v>6000</c:v>
                </c:pt>
                <c:pt idx="337">
                  <c:v>6000</c:v>
                </c:pt>
                <c:pt idx="338">
                  <c:v>6000</c:v>
                </c:pt>
                <c:pt idx="339">
                  <c:v>6000</c:v>
                </c:pt>
                <c:pt idx="340">
                  <c:v>6000</c:v>
                </c:pt>
                <c:pt idx="341">
                  <c:v>6000</c:v>
                </c:pt>
                <c:pt idx="342">
                  <c:v>6000</c:v>
                </c:pt>
                <c:pt idx="343">
                  <c:v>6000</c:v>
                </c:pt>
                <c:pt idx="344">
                  <c:v>6000</c:v>
                </c:pt>
                <c:pt idx="345">
                  <c:v>6000</c:v>
                </c:pt>
                <c:pt idx="346">
                  <c:v>6000</c:v>
                </c:pt>
                <c:pt idx="347">
                  <c:v>6000</c:v>
                </c:pt>
                <c:pt idx="348">
                  <c:v>6000</c:v>
                </c:pt>
                <c:pt idx="349">
                  <c:v>6000</c:v>
                </c:pt>
                <c:pt idx="350">
                  <c:v>6000</c:v>
                </c:pt>
                <c:pt idx="351">
                  <c:v>6000</c:v>
                </c:pt>
                <c:pt idx="352">
                  <c:v>6000</c:v>
                </c:pt>
                <c:pt idx="353">
                  <c:v>6000</c:v>
                </c:pt>
                <c:pt idx="354">
                  <c:v>6000</c:v>
                </c:pt>
                <c:pt idx="355">
                  <c:v>6000</c:v>
                </c:pt>
                <c:pt idx="356">
                  <c:v>6000</c:v>
                </c:pt>
                <c:pt idx="357">
                  <c:v>6000</c:v>
                </c:pt>
                <c:pt idx="358">
                  <c:v>6000</c:v>
                </c:pt>
                <c:pt idx="359">
                  <c:v>6000</c:v>
                </c:pt>
                <c:pt idx="360">
                  <c:v>6000</c:v>
                </c:pt>
                <c:pt idx="361">
                  <c:v>6000</c:v>
                </c:pt>
                <c:pt idx="362">
                  <c:v>6000</c:v>
                </c:pt>
                <c:pt idx="363">
                  <c:v>6000</c:v>
                </c:pt>
                <c:pt idx="364">
                  <c:v>6000</c:v>
                </c:pt>
                <c:pt idx="365">
                  <c:v>6000</c:v>
                </c:pt>
                <c:pt idx="366">
                  <c:v>6000</c:v>
                </c:pt>
                <c:pt idx="367">
                  <c:v>6000</c:v>
                </c:pt>
                <c:pt idx="368">
                  <c:v>6000</c:v>
                </c:pt>
                <c:pt idx="369">
                  <c:v>6000</c:v>
                </c:pt>
                <c:pt idx="370">
                  <c:v>6000</c:v>
                </c:pt>
                <c:pt idx="371">
                  <c:v>6000</c:v>
                </c:pt>
                <c:pt idx="372">
                  <c:v>6000</c:v>
                </c:pt>
                <c:pt idx="373">
                  <c:v>6000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A8A-4079-B2FC-035D72A83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592536"/>
        <c:axId val="15359332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'CME SPX Mini'!$G$1</c15:sqref>
                        </c15:formulaRef>
                      </c:ext>
                    </c:extLst>
                    <c:strCache>
                      <c:ptCount val="1"/>
                      <c:pt idx="0">
                        <c:v>1d Price Move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'CME SPX Mini'!$A$2:$A$115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'CME SPX Mini'!$G$2:$G$375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1.2800000000000001E-2</c:v>
                      </c:pt>
                      <c:pt idx="1">
                        <c:v>2.4500000000000001E-2</c:v>
                      </c:pt>
                      <c:pt idx="2">
                        <c:v>-2.3E-3</c:v>
                      </c:pt>
                      <c:pt idx="3">
                        <c:v>1.32E-2</c:v>
                      </c:pt>
                      <c:pt idx="4">
                        <c:v>7.4999999999999997E-3</c:v>
                      </c:pt>
                      <c:pt idx="5">
                        <c:v>3.8999999999999998E-3</c:v>
                      </c:pt>
                      <c:pt idx="6">
                        <c:v>1.2999999999999999E-3</c:v>
                      </c:pt>
                      <c:pt idx="7">
                        <c:v>8.0000000000000004E-4</c:v>
                      </c:pt>
                      <c:pt idx="8">
                        <c:v>1.37E-2</c:v>
                      </c:pt>
                      <c:pt idx="9">
                        <c:v>1.41E-2</c:v>
                      </c:pt>
                      <c:pt idx="10">
                        <c:v>0</c:v>
                      </c:pt>
                      <c:pt idx="11">
                        <c:v>5.4000000000000003E-3</c:v>
                      </c:pt>
                      <c:pt idx="12">
                        <c:v>-1.06E-2</c:v>
                      </c:pt>
                      <c:pt idx="13">
                        <c:v>1.7000000000000001E-2</c:v>
                      </c:pt>
                      <c:pt idx="14">
                        <c:v>-9.9000000000000008E-3</c:v>
                      </c:pt>
                      <c:pt idx="15">
                        <c:v>3.5700000000000003E-2</c:v>
                      </c:pt>
                      <c:pt idx="16">
                        <c:v>-2.0000000000000001E-4</c:v>
                      </c:pt>
                      <c:pt idx="17">
                        <c:v>1.21E-2</c:v>
                      </c:pt>
                      <c:pt idx="18">
                        <c:v>-1.38E-2</c:v>
                      </c:pt>
                      <c:pt idx="19">
                        <c:v>-2.4E-2</c:v>
                      </c:pt>
                      <c:pt idx="20">
                        <c:v>-2E-3</c:v>
                      </c:pt>
                      <c:pt idx="21">
                        <c:v>1.6799999999999999E-2</c:v>
                      </c:pt>
                      <c:pt idx="22">
                        <c:v>1.6400000000000001E-2</c:v>
                      </c:pt>
                      <c:pt idx="23">
                        <c:v>-8.6999999999999994E-3</c:v>
                      </c:pt>
                      <c:pt idx="24">
                        <c:v>1.17E-2</c:v>
                      </c:pt>
                      <c:pt idx="25">
                        <c:v>1.1999999999999999E-3</c:v>
                      </c:pt>
                      <c:pt idx="26">
                        <c:v>-2.7799999999999998E-2</c:v>
                      </c:pt>
                      <c:pt idx="27">
                        <c:v>-1.3100000000000001E-2</c:v>
                      </c:pt>
                      <c:pt idx="28">
                        <c:v>2.5700000000000001E-2</c:v>
                      </c:pt>
                      <c:pt idx="29">
                        <c:v>-5.9999999999999995E-4</c:v>
                      </c:pt>
                      <c:pt idx="30">
                        <c:v>1.4E-2</c:v>
                      </c:pt>
                      <c:pt idx="31">
                        <c:v>1.7500000000000002E-2</c:v>
                      </c:pt>
                      <c:pt idx="32">
                        <c:v>-2.8E-3</c:v>
                      </c:pt>
                      <c:pt idx="33">
                        <c:v>2.07E-2</c:v>
                      </c:pt>
                      <c:pt idx="34">
                        <c:v>-2.6499999999999999E-2</c:v>
                      </c:pt>
                      <c:pt idx="35">
                        <c:v>-2.2100000000000002E-2</c:v>
                      </c:pt>
                      <c:pt idx="36">
                        <c:v>2.9600000000000001E-2</c:v>
                      </c:pt>
                      <c:pt idx="37">
                        <c:v>4.4999999999999997E-3</c:v>
                      </c:pt>
                      <c:pt idx="38">
                        <c:v>-2.3900000000000001E-2</c:v>
                      </c:pt>
                      <c:pt idx="39">
                        <c:v>3.04E-2</c:v>
                      </c:pt>
                      <c:pt idx="40">
                        <c:v>-7.4000000000000003E-3</c:v>
                      </c:pt>
                      <c:pt idx="41">
                        <c:v>0</c:v>
                      </c:pt>
                      <c:pt idx="42">
                        <c:v>1.6400000000000001E-2</c:v>
                      </c:pt>
                      <c:pt idx="43">
                        <c:v>3.5200000000000002E-2</c:v>
                      </c:pt>
                      <c:pt idx="44">
                        <c:v>-8.9999999999999998E-4</c:v>
                      </c:pt>
                      <c:pt idx="45">
                        <c:v>6.5100000000000005E-2</c:v>
                      </c:pt>
                      <c:pt idx="46">
                        <c:v>-1.34E-2</c:v>
                      </c:pt>
                      <c:pt idx="47">
                        <c:v>2.8000000000000001E-2</c:v>
                      </c:pt>
                      <c:pt idx="48">
                        <c:v>-4.7399999999999998E-2</c:v>
                      </c:pt>
                      <c:pt idx="49">
                        <c:v>-1.5900000000000001E-2</c:v>
                      </c:pt>
                      <c:pt idx="50">
                        <c:v>3.4599999999999999E-2</c:v>
                      </c:pt>
                      <c:pt idx="51">
                        <c:v>-3.2199999999999999E-2</c:v>
                      </c:pt>
                      <c:pt idx="52">
                        <c:v>5.7200000000000001E-2</c:v>
                      </c:pt>
                      <c:pt idx="53">
                        <c:v>1.1900000000000001E-2</c:v>
                      </c:pt>
                      <c:pt idx="54">
                        <c:v>9.8000000000000004E-2</c:v>
                      </c:pt>
                      <c:pt idx="55">
                        <c:v>-2.9700000000000001E-2</c:v>
                      </c:pt>
                      <c:pt idx="56">
                        <c:v>1.4500000000000001E-2</c:v>
                      </c:pt>
                      <c:pt idx="57">
                        <c:v>-4.4999999999999997E-3</c:v>
                      </c:pt>
                      <c:pt idx="58">
                        <c:v>-3.27E-2</c:v>
                      </c:pt>
                      <c:pt idx="59">
                        <c:v>3.2800000000000003E-2</c:v>
                      </c:pt>
                      <c:pt idx="60">
                        <c:v>-0.1038</c:v>
                      </c:pt>
                      <c:pt idx="61">
                        <c:v>9.1899999999999996E-2</c:v>
                      </c:pt>
                      <c:pt idx="62">
                        <c:v>-9.9000000000000005E-2</c:v>
                      </c:pt>
                      <c:pt idx="63">
                        <c:v>-4.3799999999999999E-2</c:v>
                      </c:pt>
                      <c:pt idx="64">
                        <c:v>4.2900000000000001E-2</c:v>
                      </c:pt>
                      <c:pt idx="65">
                        <c:v>-7.2999999999999995E-2</c:v>
                      </c:pt>
                      <c:pt idx="66">
                        <c:v>-1.7100000000000001E-2</c:v>
                      </c:pt>
                      <c:pt idx="67">
                        <c:v>-3.1899999999999998E-2</c:v>
                      </c:pt>
                      <c:pt idx="68">
                        <c:v>3.9300000000000002E-2</c:v>
                      </c:pt>
                      <c:pt idx="69">
                        <c:v>-2.2200000000000001E-2</c:v>
                      </c:pt>
                      <c:pt idx="70">
                        <c:v>3.8600000000000002E-2</c:v>
                      </c:pt>
                      <c:pt idx="71">
                        <c:v>-2E-3</c:v>
                      </c:pt>
                      <c:pt idx="72">
                        <c:v>-4.9299999999999997E-2</c:v>
                      </c:pt>
                      <c:pt idx="73">
                        <c:v>-7.1000000000000004E-3</c:v>
                      </c:pt>
                      <c:pt idx="74">
                        <c:v>-2.9100000000000001E-2</c:v>
                      </c:pt>
                      <c:pt idx="75">
                        <c:v>-3.3799999999999997E-2</c:v>
                      </c:pt>
                      <c:pt idx="76">
                        <c:v>-8.8999999999999999E-3</c:v>
                      </c:pt>
                      <c:pt idx="77">
                        <c:v>-5.3E-3</c:v>
                      </c:pt>
                      <c:pt idx="78">
                        <c:v>5.3E-3</c:v>
                      </c:pt>
                      <c:pt idx="79">
                        <c:v>-3.5000000000000001E-3</c:v>
                      </c:pt>
                      <c:pt idx="80">
                        <c:v>0</c:v>
                      </c:pt>
                      <c:pt idx="81">
                        <c:v>1E-3</c:v>
                      </c:pt>
                      <c:pt idx="82">
                        <c:v>-8.9999999999999998E-4</c:v>
                      </c:pt>
                      <c:pt idx="83">
                        <c:v>6.8999999999999999E-3</c:v>
                      </c:pt>
                      <c:pt idx="84">
                        <c:v>1.2999999999999999E-3</c:v>
                      </c:pt>
                      <c:pt idx="85">
                        <c:v>8.3000000000000001E-3</c:v>
                      </c:pt>
                      <c:pt idx="86">
                        <c:v>-5.8999999999999999E-3</c:v>
                      </c:pt>
                      <c:pt idx="87">
                        <c:v>3.0999999999999999E-3</c:v>
                      </c:pt>
                      <c:pt idx="88">
                        <c:v>1.0800000000000001E-2</c:v>
                      </c:pt>
                      <c:pt idx="89">
                        <c:v>1.66E-2</c:v>
                      </c:pt>
                      <c:pt idx="90">
                        <c:v>6.7000000000000002E-3</c:v>
                      </c:pt>
                      <c:pt idx="91">
                        <c:v>-0.02</c:v>
                      </c:pt>
                      <c:pt idx="92">
                        <c:v>5.3E-3</c:v>
                      </c:pt>
                      <c:pt idx="93">
                        <c:v>-1.8E-3</c:v>
                      </c:pt>
                      <c:pt idx="94">
                        <c:v>1.2E-2</c:v>
                      </c:pt>
                      <c:pt idx="95">
                        <c:v>-1.6400000000000001E-2</c:v>
                      </c:pt>
                      <c:pt idx="96">
                        <c:v>-9.7999999999999997E-3</c:v>
                      </c:pt>
                      <c:pt idx="97">
                        <c:v>1.9E-3</c:v>
                      </c:pt>
                      <c:pt idx="98">
                        <c:v>1E-4</c:v>
                      </c:pt>
                      <c:pt idx="99">
                        <c:v>-1.6999999999999999E-3</c:v>
                      </c:pt>
                      <c:pt idx="100">
                        <c:v>0</c:v>
                      </c:pt>
                      <c:pt idx="101">
                        <c:v>2.5999999999999999E-3</c:v>
                      </c:pt>
                      <c:pt idx="102">
                        <c:v>6.8999999999999999E-3</c:v>
                      </c:pt>
                      <c:pt idx="103">
                        <c:v>1.6999999999999999E-3</c:v>
                      </c:pt>
                      <c:pt idx="104">
                        <c:v>-5.0000000000000001E-4</c:v>
                      </c:pt>
                      <c:pt idx="105">
                        <c:v>7.7000000000000002E-3</c:v>
                      </c:pt>
                      <c:pt idx="106">
                        <c:v>-3.3999999999999998E-3</c:v>
                      </c:pt>
                      <c:pt idx="107">
                        <c:v>4.7999999999999996E-3</c:v>
                      </c:pt>
                      <c:pt idx="108">
                        <c:v>7.7000000000000002E-3</c:v>
                      </c:pt>
                      <c:pt idx="109">
                        <c:v>-2.5000000000000001E-3</c:v>
                      </c:pt>
                      <c:pt idx="110">
                        <c:v>2.5000000000000001E-3</c:v>
                      </c:pt>
                      <c:pt idx="111">
                        <c:v>-7.1999999999999998E-3</c:v>
                      </c:pt>
                      <c:pt idx="112">
                        <c:v>8.6999999999999994E-3</c:v>
                      </c:pt>
                      <c:pt idx="113">
                        <c:v>0</c:v>
                      </c:pt>
                      <c:pt idx="114">
                        <c:v>2.3E-3</c:v>
                      </c:pt>
                      <c:pt idx="115">
                        <c:v>-4.3E-3</c:v>
                      </c:pt>
                      <c:pt idx="116">
                        <c:v>-2.2000000000000001E-3</c:v>
                      </c:pt>
                      <c:pt idx="117">
                        <c:v>5.7999999999999996E-3</c:v>
                      </c:pt>
                      <c:pt idx="118">
                        <c:v>0</c:v>
                      </c:pt>
                      <c:pt idx="119">
                        <c:v>-5.0000000000000001E-4</c:v>
                      </c:pt>
                      <c:pt idx="120">
                        <c:v>5.0000000000000001E-4</c:v>
                      </c:pt>
                      <c:pt idx="121">
                        <c:v>7.4999999999999997E-3</c:v>
                      </c:pt>
                      <c:pt idx="122">
                        <c:v>3.8999999999999998E-3</c:v>
                      </c:pt>
                      <c:pt idx="123">
                        <c:v>8.9999999999999998E-4</c:v>
                      </c:pt>
                      <c:pt idx="124">
                        <c:v>-6.9999999999999999E-4</c:v>
                      </c:pt>
                      <c:pt idx="125">
                        <c:v>7.0000000000000001E-3</c:v>
                      </c:pt>
                      <c:pt idx="126">
                        <c:v>1.2999999999999999E-3</c:v>
                      </c:pt>
                      <c:pt idx="127">
                        <c:v>8.0000000000000002E-3</c:v>
                      </c:pt>
                      <c:pt idx="128">
                        <c:v>2.2000000000000001E-3</c:v>
                      </c:pt>
                      <c:pt idx="129">
                        <c:v>5.0000000000000001E-4</c:v>
                      </c:pt>
                      <c:pt idx="130">
                        <c:v>-3.7000000000000002E-3</c:v>
                      </c:pt>
                      <c:pt idx="131">
                        <c:v>9.1000000000000004E-3</c:v>
                      </c:pt>
                      <c:pt idx="132">
                        <c:v>2.2000000000000001E-3</c:v>
                      </c:pt>
                      <c:pt idx="133">
                        <c:v>6.4999999999999997E-3</c:v>
                      </c:pt>
                      <c:pt idx="134">
                        <c:v>-7.4999999999999997E-3</c:v>
                      </c:pt>
                      <c:pt idx="135">
                        <c:v>-9.4000000000000004E-3</c:v>
                      </c:pt>
                      <c:pt idx="136">
                        <c:v>-3.2000000000000002E-3</c:v>
                      </c:pt>
                      <c:pt idx="137">
                        <c:v>0</c:v>
                      </c:pt>
                      <c:pt idx="138">
                        <c:v>3.2000000000000002E-3</c:v>
                      </c:pt>
                      <c:pt idx="139">
                        <c:v>3.5000000000000001E-3</c:v>
                      </c:pt>
                      <c:pt idx="140">
                        <c:v>6.7999999999999996E-3</c:v>
                      </c:pt>
                      <c:pt idx="141">
                        <c:v>2.3999999999999998E-3</c:v>
                      </c:pt>
                      <c:pt idx="142">
                        <c:v>-1.6000000000000001E-3</c:v>
                      </c:pt>
                      <c:pt idx="143">
                        <c:v>-3.0000000000000001E-3</c:v>
                      </c:pt>
                      <c:pt idx="144">
                        <c:v>-1E-3</c:v>
                      </c:pt>
                      <c:pt idx="145">
                        <c:v>1.1000000000000001E-3</c:v>
                      </c:pt>
                      <c:pt idx="146">
                        <c:v>6.8999999999999999E-3</c:v>
                      </c:pt>
                      <c:pt idx="147">
                        <c:v>5.0000000000000001E-4</c:v>
                      </c:pt>
                      <c:pt idx="148">
                        <c:v>1.1000000000000001E-3</c:v>
                      </c:pt>
                      <c:pt idx="149">
                        <c:v>1.5E-3</c:v>
                      </c:pt>
                      <c:pt idx="150">
                        <c:v>-1E-3</c:v>
                      </c:pt>
                      <c:pt idx="151">
                        <c:v>1.5E-3</c:v>
                      </c:pt>
                      <c:pt idx="152">
                        <c:v>3.3999999999999998E-3</c:v>
                      </c:pt>
                      <c:pt idx="153">
                        <c:v>1.1000000000000001E-3</c:v>
                      </c:pt>
                      <c:pt idx="154">
                        <c:v>-1.1999999999999999E-3</c:v>
                      </c:pt>
                      <c:pt idx="155">
                        <c:v>4.1000000000000003E-3</c:v>
                      </c:pt>
                      <c:pt idx="156">
                        <c:v>9.1000000000000004E-3</c:v>
                      </c:pt>
                      <c:pt idx="157">
                        <c:v>-3.8999999999999998E-3</c:v>
                      </c:pt>
                      <c:pt idx="158">
                        <c:v>4.0000000000000001E-3</c:v>
                      </c:pt>
                      <c:pt idx="159">
                        <c:v>-2.0000000000000001E-4</c:v>
                      </c:pt>
                      <c:pt idx="160">
                        <c:v>5.3E-3</c:v>
                      </c:pt>
                      <c:pt idx="161">
                        <c:v>5.3E-3</c:v>
                      </c:pt>
                      <c:pt idx="162">
                        <c:v>-5.0000000000000001E-4</c:v>
                      </c:pt>
                      <c:pt idx="163">
                        <c:v>3.8E-3</c:v>
                      </c:pt>
                      <c:pt idx="164">
                        <c:v>-4.0000000000000001E-3</c:v>
                      </c:pt>
                      <c:pt idx="165">
                        <c:v>6.1000000000000004E-3</c:v>
                      </c:pt>
                      <c:pt idx="166">
                        <c:v>-3.3E-3</c:v>
                      </c:pt>
                      <c:pt idx="167">
                        <c:v>2.2000000000000001E-3</c:v>
                      </c:pt>
                      <c:pt idx="168">
                        <c:v>-2.0999999999999999E-3</c:v>
                      </c:pt>
                      <c:pt idx="169">
                        <c:v>1.09E-2</c:v>
                      </c:pt>
                      <c:pt idx="170">
                        <c:v>-1.8E-3</c:v>
                      </c:pt>
                      <c:pt idx="171">
                        <c:v>1.01E-2</c:v>
                      </c:pt>
                      <c:pt idx="172">
                        <c:v>7.4999999999999997E-3</c:v>
                      </c:pt>
                      <c:pt idx="173">
                        <c:v>9.1999999999999998E-3</c:v>
                      </c:pt>
                      <c:pt idx="174">
                        <c:v>-1.5299999999999999E-2</c:v>
                      </c:pt>
                      <c:pt idx="175">
                        <c:v>-4.5999999999999999E-3</c:v>
                      </c:pt>
                      <c:pt idx="176">
                        <c:v>1.35E-2</c:v>
                      </c:pt>
                      <c:pt idx="177">
                        <c:v>1.0800000000000001E-2</c:v>
                      </c:pt>
                      <c:pt idx="178">
                        <c:v>-1.95E-2</c:v>
                      </c:pt>
                      <c:pt idx="179">
                        <c:v>-1.37E-2</c:v>
                      </c:pt>
                      <c:pt idx="180">
                        <c:v>5.0000000000000001E-3</c:v>
                      </c:pt>
                      <c:pt idx="181">
                        <c:v>-5.5999999999999999E-3</c:v>
                      </c:pt>
                      <c:pt idx="182">
                        <c:v>-1.9E-3</c:v>
                      </c:pt>
                      <c:pt idx="183">
                        <c:v>5.4000000000000003E-3</c:v>
                      </c:pt>
                      <c:pt idx="184">
                        <c:v>-8.8999999999999999E-3</c:v>
                      </c:pt>
                      <c:pt idx="185">
                        <c:v>2.5000000000000001E-3</c:v>
                      </c:pt>
                      <c:pt idx="186">
                        <c:v>2.5000000000000001E-3</c:v>
                      </c:pt>
                      <c:pt idx="187">
                        <c:v>-1E-4</c:v>
                      </c:pt>
                      <c:pt idx="188">
                        <c:v>2.0000000000000001E-4</c:v>
                      </c:pt>
                      <c:pt idx="189">
                        <c:v>2.2000000000000001E-3</c:v>
                      </c:pt>
                      <c:pt idx="190">
                        <c:v>-2.5000000000000001E-3</c:v>
                      </c:pt>
                      <c:pt idx="191">
                        <c:v>-1.6999999999999999E-3</c:v>
                      </c:pt>
                      <c:pt idx="192">
                        <c:v>3.2000000000000002E-3</c:v>
                      </c:pt>
                      <c:pt idx="193">
                        <c:v>7.9000000000000008E-3</c:v>
                      </c:pt>
                      <c:pt idx="194">
                        <c:v>1E-4</c:v>
                      </c:pt>
                      <c:pt idx="195">
                        <c:v>-8.0000000000000004E-4</c:v>
                      </c:pt>
                      <c:pt idx="196">
                        <c:v>2.8999999999999998E-3</c:v>
                      </c:pt>
                      <c:pt idx="197">
                        <c:v>1.14E-2</c:v>
                      </c:pt>
                      <c:pt idx="198">
                        <c:v>1.12E-2</c:v>
                      </c:pt>
                      <c:pt idx="199">
                        <c:v>-6.4000000000000003E-3</c:v>
                      </c:pt>
                      <c:pt idx="200">
                        <c:v>0</c:v>
                      </c:pt>
                      <c:pt idx="201">
                        <c:v>-6.9999999999999999E-4</c:v>
                      </c:pt>
                      <c:pt idx="202">
                        <c:v>1.2800000000000001E-2</c:v>
                      </c:pt>
                      <c:pt idx="203">
                        <c:v>8.5000000000000006E-3</c:v>
                      </c:pt>
                      <c:pt idx="204">
                        <c:v>-6.1999999999999998E-3</c:v>
                      </c:pt>
                      <c:pt idx="205">
                        <c:v>9.7000000000000003E-3</c:v>
                      </c:pt>
                      <c:pt idx="206">
                        <c:v>-2.2800000000000001E-2</c:v>
                      </c:pt>
                      <c:pt idx="207">
                        <c:v>-2.3999999999999998E-3</c:v>
                      </c:pt>
                      <c:pt idx="208">
                        <c:v>1.0699999999999999E-2</c:v>
                      </c:pt>
                      <c:pt idx="209">
                        <c:v>-8.6999999999999994E-3</c:v>
                      </c:pt>
                      <c:pt idx="210">
                        <c:v>1.12E-2</c:v>
                      </c:pt>
                      <c:pt idx="211">
                        <c:v>1.5100000000000001E-2</c:v>
                      </c:pt>
                      <c:pt idx="212">
                        <c:v>2.7000000000000001E-3</c:v>
                      </c:pt>
                      <c:pt idx="213">
                        <c:v>-3.1099999999999999E-2</c:v>
                      </c:pt>
                      <c:pt idx="214">
                        <c:v>1.7999999999999999E-2</c:v>
                      </c:pt>
                      <c:pt idx="215">
                        <c:v>-1.35E-2</c:v>
                      </c:pt>
                      <c:pt idx="216">
                        <c:v>-6.8999999999999999E-3</c:v>
                      </c:pt>
                      <c:pt idx="217">
                        <c:v>2.07E-2</c:v>
                      </c:pt>
                      <c:pt idx="218">
                        <c:v>1.6000000000000001E-3</c:v>
                      </c:pt>
                      <c:pt idx="219">
                        <c:v>1.6299999999999999E-2</c:v>
                      </c:pt>
                      <c:pt idx="220">
                        <c:v>-3.5000000000000003E-2</c:v>
                      </c:pt>
                      <c:pt idx="221">
                        <c:v>-6.6E-3</c:v>
                      </c:pt>
                      <c:pt idx="222">
                        <c:v>-1.01E-2</c:v>
                      </c:pt>
                      <c:pt idx="223">
                        <c:v>-0.01</c:v>
                      </c:pt>
                      <c:pt idx="224">
                        <c:v>-3.0999999999999999E-3</c:v>
                      </c:pt>
                      <c:pt idx="225">
                        <c:v>-8.9999999999999998E-4</c:v>
                      </c:pt>
                      <c:pt idx="226">
                        <c:v>6.0000000000000001E-3</c:v>
                      </c:pt>
                      <c:pt idx="227">
                        <c:v>-5.0000000000000001E-3</c:v>
                      </c:pt>
                      <c:pt idx="228">
                        <c:v>4.4999999999999997E-3</c:v>
                      </c:pt>
                      <c:pt idx="229">
                        <c:v>6.4000000000000003E-3</c:v>
                      </c:pt>
                      <c:pt idx="230">
                        <c:v>4.0000000000000001E-3</c:v>
                      </c:pt>
                      <c:pt idx="231">
                        <c:v>-6.7999999999999996E-3</c:v>
                      </c:pt>
                      <c:pt idx="232">
                        <c:v>4.1999999999999997E-3</c:v>
                      </c:pt>
                      <c:pt idx="233">
                        <c:v>-7.3000000000000001E-3</c:v>
                      </c:pt>
                      <c:pt idx="234">
                        <c:v>-3.3999999999999998E-3</c:v>
                      </c:pt>
                      <c:pt idx="235">
                        <c:v>5.9999999999999995E-4</c:v>
                      </c:pt>
                      <c:pt idx="236">
                        <c:v>3.8E-3</c:v>
                      </c:pt>
                      <c:pt idx="237">
                        <c:v>2.2000000000000001E-3</c:v>
                      </c:pt>
                      <c:pt idx="238">
                        <c:v>5.1999999999999998E-3</c:v>
                      </c:pt>
                      <c:pt idx="239">
                        <c:v>1.1999999999999999E-3</c:v>
                      </c:pt>
                      <c:pt idx="240">
                        <c:v>-4.0000000000000001E-3</c:v>
                      </c:pt>
                      <c:pt idx="241">
                        <c:v>-3.2000000000000002E-3</c:v>
                      </c:pt>
                      <c:pt idx="242">
                        <c:v>0</c:v>
                      </c:pt>
                      <c:pt idx="243">
                        <c:v>7.0000000000000001E-3</c:v>
                      </c:pt>
                      <c:pt idx="244">
                        <c:v>4.0000000000000001E-3</c:v>
                      </c:pt>
                      <c:pt idx="245">
                        <c:v>8.0000000000000002E-3</c:v>
                      </c:pt>
                      <c:pt idx="246">
                        <c:v>4.4999999999999997E-3</c:v>
                      </c:pt>
                      <c:pt idx="247">
                        <c:v>4.4999999999999997E-3</c:v>
                      </c:pt>
                      <c:pt idx="248">
                        <c:v>-1.4E-3</c:v>
                      </c:pt>
                      <c:pt idx="249">
                        <c:v>-1.0200000000000001E-2</c:v>
                      </c:pt>
                      <c:pt idx="250">
                        <c:v>5.0000000000000001E-4</c:v>
                      </c:pt>
                      <c:pt idx="251">
                        <c:v>-5.9999999999999995E-4</c:v>
                      </c:pt>
                      <c:pt idx="252">
                        <c:v>9.1000000000000004E-3</c:v>
                      </c:pt>
                      <c:pt idx="253">
                        <c:v>2.5000000000000001E-3</c:v>
                      </c:pt>
                      <c:pt idx="254">
                        <c:v>1.03E-2</c:v>
                      </c:pt>
                      <c:pt idx="255">
                        <c:v>5.0000000000000001E-4</c:v>
                      </c:pt>
                      <c:pt idx="256">
                        <c:v>-1.4E-3</c:v>
                      </c:pt>
                      <c:pt idx="257">
                        <c:v>4.7000000000000002E-3</c:v>
                      </c:pt>
                      <c:pt idx="258">
                        <c:v>-2.0999999999999999E-3</c:v>
                      </c:pt>
                      <c:pt idx="259">
                        <c:v>-8.0000000000000004E-4</c:v>
                      </c:pt>
                      <c:pt idx="260">
                        <c:v>5.0000000000000001E-3</c:v>
                      </c:pt>
                      <c:pt idx="261">
                        <c:v>1.03E-2</c:v>
                      </c:pt>
                      <c:pt idx="262">
                        <c:v>6.4000000000000003E-3</c:v>
                      </c:pt>
                      <c:pt idx="263">
                        <c:v>8.0999999999999996E-3</c:v>
                      </c:pt>
                      <c:pt idx="264">
                        <c:v>2.0199999999999999E-2</c:v>
                      </c:pt>
                      <c:pt idx="265">
                        <c:v>-1.1000000000000001E-3</c:v>
                      </c:pt>
                      <c:pt idx="266">
                        <c:v>-1.3599999999999999E-2</c:v>
                      </c:pt>
                      <c:pt idx="267">
                        <c:v>3.8E-3</c:v>
                      </c:pt>
                      <c:pt idx="268">
                        <c:v>-8.8999999999999999E-3</c:v>
                      </c:pt>
                      <c:pt idx="269">
                        <c:v>-9.4000000000000004E-3</c:v>
                      </c:pt>
                      <c:pt idx="270">
                        <c:v>0</c:v>
                      </c:pt>
                      <c:pt idx="271">
                        <c:v>4.3E-3</c:v>
                      </c:pt>
                      <c:pt idx="272">
                        <c:v>-1.3299999999999999E-2</c:v>
                      </c:pt>
                      <c:pt idx="273">
                        <c:v>-3.0000000000000001E-3</c:v>
                      </c:pt>
                      <c:pt idx="274">
                        <c:v>7.7000000000000002E-3</c:v>
                      </c:pt>
                      <c:pt idx="275">
                        <c:v>-6.3E-3</c:v>
                      </c:pt>
                      <c:pt idx="276">
                        <c:v>-5.7000000000000002E-3</c:v>
                      </c:pt>
                      <c:pt idx="277">
                        <c:v>8.2000000000000007E-3</c:v>
                      </c:pt>
                      <c:pt idx="278">
                        <c:v>5.4999999999999997E-3</c:v>
                      </c:pt>
                      <c:pt idx="279">
                        <c:v>1.15E-2</c:v>
                      </c:pt>
                      <c:pt idx="280">
                        <c:v>-2.7699999999999999E-2</c:v>
                      </c:pt>
                      <c:pt idx="281">
                        <c:v>5.0000000000000001E-3</c:v>
                      </c:pt>
                      <c:pt idx="282">
                        <c:v>-5.0000000000000001E-3</c:v>
                      </c:pt>
                      <c:pt idx="283">
                        <c:v>-1.1999999999999999E-3</c:v>
                      </c:pt>
                      <c:pt idx="284">
                        <c:v>-1.4200000000000001E-2</c:v>
                      </c:pt>
                      <c:pt idx="285">
                        <c:v>-5.1000000000000004E-3</c:v>
                      </c:pt>
                      <c:pt idx="286">
                        <c:v>1.03E-2</c:v>
                      </c:pt>
                      <c:pt idx="287">
                        <c:v>-1.9E-3</c:v>
                      </c:pt>
                      <c:pt idx="288">
                        <c:v>-8.6E-3</c:v>
                      </c:pt>
                      <c:pt idx="289">
                        <c:v>1.9E-3</c:v>
                      </c:pt>
                      <c:pt idx="290">
                        <c:v>5.0000000000000001E-4</c:v>
                      </c:pt>
                      <c:pt idx="291">
                        <c:v>5.1999999999999998E-3</c:v>
                      </c:pt>
                      <c:pt idx="292">
                        <c:v>-1.5E-3</c:v>
                      </c:pt>
                      <c:pt idx="293">
                        <c:v>-2.5000000000000001E-3</c:v>
                      </c:pt>
                      <c:pt idx="294">
                        <c:v>8.8000000000000005E-3</c:v>
                      </c:pt>
                      <c:pt idx="295">
                        <c:v>8.9999999999999998E-4</c:v>
                      </c:pt>
                      <c:pt idx="296">
                        <c:v>0</c:v>
                      </c:pt>
                      <c:pt idx="297">
                        <c:v>3.3E-3</c:v>
                      </c:pt>
                      <c:pt idx="298">
                        <c:v>-3.8E-3</c:v>
                      </c:pt>
                      <c:pt idx="299">
                        <c:v>6.9999999999999999E-4</c:v>
                      </c:pt>
                      <c:pt idx="300">
                        <c:v>-1E-3</c:v>
                      </c:pt>
                      <c:pt idx="301">
                        <c:v>7.1999999999999998E-3</c:v>
                      </c:pt>
                      <c:pt idx="302">
                        <c:v>-1E-3</c:v>
                      </c:pt>
                      <c:pt idx="303">
                        <c:v>4.1999999999999997E-3</c:v>
                      </c:pt>
                      <c:pt idx="304">
                        <c:v>-5.4000000000000003E-3</c:v>
                      </c:pt>
                      <c:pt idx="305">
                        <c:v>8.0000000000000004E-4</c:v>
                      </c:pt>
                      <c:pt idx="306">
                        <c:v>4.5999999999999999E-3</c:v>
                      </c:pt>
                      <c:pt idx="307">
                        <c:v>1E-3</c:v>
                      </c:pt>
                      <c:pt idx="308">
                        <c:v>4.4000000000000003E-3</c:v>
                      </c:pt>
                      <c:pt idx="309">
                        <c:v>-1.1999999999999999E-3</c:v>
                      </c:pt>
                      <c:pt idx="310">
                        <c:v>1.15E-2</c:v>
                      </c:pt>
                      <c:pt idx="311">
                        <c:v>5.8999999999999999E-3</c:v>
                      </c:pt>
                      <c:pt idx="312">
                        <c:v>3.7000000000000002E-3</c:v>
                      </c:pt>
                      <c:pt idx="313">
                        <c:v>-4.4000000000000003E-3</c:v>
                      </c:pt>
                      <c:pt idx="314">
                        <c:v>5.7000000000000002E-3</c:v>
                      </c:pt>
                      <c:pt idx="315">
                        <c:v>-1.2999999999999999E-3</c:v>
                      </c:pt>
                      <c:pt idx="316">
                        <c:v>-1.8100000000000002E-2</c:v>
                      </c:pt>
                      <c:pt idx="317">
                        <c:v>1.26E-2</c:v>
                      </c:pt>
                      <c:pt idx="318">
                        <c:v>-3.3E-3</c:v>
                      </c:pt>
                      <c:pt idx="319">
                        <c:v>-1.4E-3</c:v>
                      </c:pt>
                      <c:pt idx="320">
                        <c:v>3.8E-3</c:v>
                      </c:pt>
                      <c:pt idx="321">
                        <c:v>0</c:v>
                      </c:pt>
                      <c:pt idx="322">
                        <c:v>-2.5999999999999999E-3</c:v>
                      </c:pt>
                      <c:pt idx="323">
                        <c:v>8.0999999999999996E-3</c:v>
                      </c:pt>
                      <c:pt idx="324">
                        <c:v>2.8999999999999998E-3</c:v>
                      </c:pt>
                      <c:pt idx="325">
                        <c:v>1.35E-2</c:v>
                      </c:pt>
                      <c:pt idx="326">
                        <c:v>-1.1000000000000001E-3</c:v>
                      </c:pt>
                      <c:pt idx="327">
                        <c:v>-7.7999999999999996E-3</c:v>
                      </c:pt>
                      <c:pt idx="328">
                        <c:v>-7.1999999999999998E-3</c:v>
                      </c:pt>
                      <c:pt idx="329">
                        <c:v>0</c:v>
                      </c:pt>
                      <c:pt idx="330">
                        <c:v>-4.7999999999999996E-3</c:v>
                      </c:pt>
                      <c:pt idx="331">
                        <c:v>7.3000000000000001E-3</c:v>
                      </c:pt>
                      <c:pt idx="332">
                        <c:v>-3.7000000000000002E-3</c:v>
                      </c:pt>
                      <c:pt idx="333">
                        <c:v>1.2999999999999999E-3</c:v>
                      </c:pt>
                      <c:pt idx="334">
                        <c:v>-2E-3</c:v>
                      </c:pt>
                      <c:pt idx="335">
                        <c:v>2.0999999999999999E-3</c:v>
                      </c:pt>
                      <c:pt idx="336">
                        <c:v>6.1000000000000004E-3</c:v>
                      </c:pt>
                      <c:pt idx="337">
                        <c:v>-4.5999999999999999E-3</c:v>
                      </c:pt>
                      <c:pt idx="338">
                        <c:v>3.0000000000000001E-3</c:v>
                      </c:pt>
                      <c:pt idx="339">
                        <c:v>5.9999999999999995E-4</c:v>
                      </c:pt>
                      <c:pt idx="340">
                        <c:v>0</c:v>
                      </c:pt>
                      <c:pt idx="341">
                        <c:v>1.2200000000000001E-2</c:v>
                      </c:pt>
                      <c:pt idx="342">
                        <c:v>-2.2000000000000001E-3</c:v>
                      </c:pt>
                      <c:pt idx="343">
                        <c:v>1.6999999999999999E-3</c:v>
                      </c:pt>
                      <c:pt idx="344">
                        <c:v>1.35E-2</c:v>
                      </c:pt>
                      <c:pt idx="345">
                        <c:v>6.9999999999999999E-4</c:v>
                      </c:pt>
                      <c:pt idx="346">
                        <c:v>8.0000000000000004E-4</c:v>
                      </c:pt>
                      <c:pt idx="347">
                        <c:v>-9.2999999999999992E-3</c:v>
                      </c:pt>
                      <c:pt idx="348">
                        <c:v>-5.0000000000000001E-4</c:v>
                      </c:pt>
                      <c:pt idx="349">
                        <c:v>3.5999999999999999E-3</c:v>
                      </c:pt>
                      <c:pt idx="350">
                        <c:v>6.3E-3</c:v>
                      </c:pt>
                      <c:pt idx="351">
                        <c:v>-1E-4</c:v>
                      </c:pt>
                      <c:pt idx="352">
                        <c:v>8.2000000000000007E-3</c:v>
                      </c:pt>
                      <c:pt idx="353">
                        <c:v>1.6E-2</c:v>
                      </c:pt>
                      <c:pt idx="354">
                        <c:v>-6.9999999999999999E-4</c:v>
                      </c:pt>
                      <c:pt idx="355">
                        <c:v>-8.0999999999999996E-3</c:v>
                      </c:pt>
                      <c:pt idx="356">
                        <c:v>1.12E-2</c:v>
                      </c:pt>
                      <c:pt idx="357">
                        <c:v>-1.6000000000000001E-3</c:v>
                      </c:pt>
                      <c:pt idx="358">
                        <c:v>2.3999999999999998E-3</c:v>
                      </c:pt>
                      <c:pt idx="359">
                        <c:v>-1.4800000000000001E-2</c:v>
                      </c:pt>
                      <c:pt idx="360">
                        <c:v>0</c:v>
                      </c:pt>
                      <c:pt idx="361">
                        <c:v>1.38E-2</c:v>
                      </c:pt>
                      <c:pt idx="362">
                        <c:v>8.3999999999999995E-3</c:v>
                      </c:pt>
                      <c:pt idx="363">
                        <c:v>3.0000000000000001E-3</c:v>
                      </c:pt>
                      <c:pt idx="364">
                        <c:v>9.7000000000000003E-3</c:v>
                      </c:pt>
                      <c:pt idx="365">
                        <c:v>-5.5999999999999999E-3</c:v>
                      </c:pt>
                      <c:pt idx="366">
                        <c:v>4.0000000000000002E-4</c:v>
                      </c:pt>
                      <c:pt idx="367">
                        <c:v>4.4999999999999997E-3</c:v>
                      </c:pt>
                      <c:pt idx="368">
                        <c:v>3.8999999999999998E-3</c:v>
                      </c:pt>
                      <c:pt idx="369">
                        <c:v>8.6E-3</c:v>
                      </c:pt>
                      <c:pt idx="370">
                        <c:v>7.6E-3</c:v>
                      </c:pt>
                      <c:pt idx="371">
                        <c:v>3.4099999999999998E-2</c:v>
                      </c:pt>
                      <c:pt idx="372">
                        <c:v>-2.52E-2</c:v>
                      </c:pt>
                      <c:pt idx="373">
                        <c:v>2.3E-3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DA8A-4079-B2FC-035D72A83E76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Mini'!$H$1</c15:sqref>
                        </c15:formulaRef>
                      </c:ext>
                    </c:extLst>
                    <c:strCache>
                      <c:ptCount val="1"/>
                      <c:pt idx="0">
                        <c:v>2d Price Move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Mini'!$H$2:$H$375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3.7600000000000001E-2</c:v>
                      </c:pt>
                      <c:pt idx="1">
                        <c:v>2.2100000000000002E-2</c:v>
                      </c:pt>
                      <c:pt idx="2">
                        <c:v>1.09E-2</c:v>
                      </c:pt>
                      <c:pt idx="3">
                        <c:v>2.0899999999999998E-2</c:v>
                      </c:pt>
                      <c:pt idx="4">
                        <c:v>1.15E-2</c:v>
                      </c:pt>
                      <c:pt idx="5">
                        <c:v>5.3E-3</c:v>
                      </c:pt>
                      <c:pt idx="6">
                        <c:v>2.0999999999999999E-3</c:v>
                      </c:pt>
                      <c:pt idx="7">
                        <c:v>1.4500000000000001E-2</c:v>
                      </c:pt>
                      <c:pt idx="8">
                        <c:v>2.7900000000000001E-2</c:v>
                      </c:pt>
                      <c:pt idx="9">
                        <c:v>1.41E-2</c:v>
                      </c:pt>
                      <c:pt idx="10">
                        <c:v>5.4000000000000003E-3</c:v>
                      </c:pt>
                      <c:pt idx="11">
                        <c:v>-5.1999999999999998E-3</c:v>
                      </c:pt>
                      <c:pt idx="12">
                        <c:v>6.3E-3</c:v>
                      </c:pt>
                      <c:pt idx="13">
                        <c:v>7.0000000000000001E-3</c:v>
                      </c:pt>
                      <c:pt idx="14">
                        <c:v>2.5399999999999999E-2</c:v>
                      </c:pt>
                      <c:pt idx="15">
                        <c:v>3.5499999999999997E-2</c:v>
                      </c:pt>
                      <c:pt idx="16">
                        <c:v>1.1900000000000001E-2</c:v>
                      </c:pt>
                      <c:pt idx="17">
                        <c:v>-1.9E-3</c:v>
                      </c:pt>
                      <c:pt idx="18">
                        <c:v>-3.7600000000000001E-2</c:v>
                      </c:pt>
                      <c:pt idx="19">
                        <c:v>-2.5999999999999999E-2</c:v>
                      </c:pt>
                      <c:pt idx="20">
                        <c:v>1.4800000000000001E-2</c:v>
                      </c:pt>
                      <c:pt idx="21">
                        <c:v>3.3500000000000002E-2</c:v>
                      </c:pt>
                      <c:pt idx="22">
                        <c:v>7.6E-3</c:v>
                      </c:pt>
                      <c:pt idx="23">
                        <c:v>2.8999999999999998E-3</c:v>
                      </c:pt>
                      <c:pt idx="24">
                        <c:v>1.29E-2</c:v>
                      </c:pt>
                      <c:pt idx="25">
                        <c:v>-2.6599999999999999E-2</c:v>
                      </c:pt>
                      <c:pt idx="26">
                        <c:v>-4.0500000000000001E-2</c:v>
                      </c:pt>
                      <c:pt idx="27">
                        <c:v>1.23E-2</c:v>
                      </c:pt>
                      <c:pt idx="28">
                        <c:v>2.5100000000000001E-2</c:v>
                      </c:pt>
                      <c:pt idx="29">
                        <c:v>1.3299999999999999E-2</c:v>
                      </c:pt>
                      <c:pt idx="30">
                        <c:v>3.1699999999999999E-2</c:v>
                      </c:pt>
                      <c:pt idx="31">
                        <c:v>1.47E-2</c:v>
                      </c:pt>
                      <c:pt idx="32">
                        <c:v>1.78E-2</c:v>
                      </c:pt>
                      <c:pt idx="33">
                        <c:v>-6.4000000000000003E-3</c:v>
                      </c:pt>
                      <c:pt idx="34">
                        <c:v>-4.8099999999999997E-2</c:v>
                      </c:pt>
                      <c:pt idx="35">
                        <c:v>6.7999999999999996E-3</c:v>
                      </c:pt>
                      <c:pt idx="36">
                        <c:v>3.4200000000000001E-2</c:v>
                      </c:pt>
                      <c:pt idx="37">
                        <c:v>-1.95E-2</c:v>
                      </c:pt>
                      <c:pt idx="38">
                        <c:v>5.7000000000000002E-3</c:v>
                      </c:pt>
                      <c:pt idx="39">
                        <c:v>2.2800000000000001E-2</c:v>
                      </c:pt>
                      <c:pt idx="40">
                        <c:v>-7.4000000000000003E-3</c:v>
                      </c:pt>
                      <c:pt idx="41">
                        <c:v>1.6400000000000001E-2</c:v>
                      </c:pt>
                      <c:pt idx="42">
                        <c:v>5.21E-2</c:v>
                      </c:pt>
                      <c:pt idx="43">
                        <c:v>3.4200000000000001E-2</c:v>
                      </c:pt>
                      <c:pt idx="44">
                        <c:v>6.4100000000000004E-2</c:v>
                      </c:pt>
                      <c:pt idx="45">
                        <c:v>5.0900000000000001E-2</c:v>
                      </c:pt>
                      <c:pt idx="46">
                        <c:v>1.4200000000000001E-2</c:v>
                      </c:pt>
                      <c:pt idx="47">
                        <c:v>-2.07E-2</c:v>
                      </c:pt>
                      <c:pt idx="48">
                        <c:v>-6.25E-2</c:v>
                      </c:pt>
                      <c:pt idx="49">
                        <c:v>1.8100000000000002E-2</c:v>
                      </c:pt>
                      <c:pt idx="50">
                        <c:v>1.1999999999999999E-3</c:v>
                      </c:pt>
                      <c:pt idx="51">
                        <c:v>2.3099999999999999E-2</c:v>
                      </c:pt>
                      <c:pt idx="52">
                        <c:v>6.9699999999999998E-2</c:v>
                      </c:pt>
                      <c:pt idx="53">
                        <c:v>0.111</c:v>
                      </c:pt>
                      <c:pt idx="54">
                        <c:v>6.5299999999999997E-2</c:v>
                      </c:pt>
                      <c:pt idx="55">
                        <c:v>-7.0499999999999993E-2</c:v>
                      </c:pt>
                      <c:pt idx="56">
                        <c:v>9.9000000000000008E-3</c:v>
                      </c:pt>
                      <c:pt idx="57">
                        <c:v>-3.6999999999999998E-2</c:v>
                      </c:pt>
                      <c:pt idx="58">
                        <c:v>-8.9999999999999998E-4</c:v>
                      </c:pt>
                      <c:pt idx="59">
                        <c:v>-7.4399999999999994E-2</c:v>
                      </c:pt>
                      <c:pt idx="60">
                        <c:v>-2.1399999999999999E-2</c:v>
                      </c:pt>
                      <c:pt idx="61">
                        <c:v>-1.61E-2</c:v>
                      </c:pt>
                      <c:pt idx="62">
                        <c:v>-0.1384</c:v>
                      </c:pt>
                      <c:pt idx="63">
                        <c:v>-2.7000000000000001E-3</c:v>
                      </c:pt>
                      <c:pt idx="64">
                        <c:v>-3.3099999999999997E-2</c:v>
                      </c:pt>
                      <c:pt idx="65">
                        <c:v>-8.8800000000000004E-2</c:v>
                      </c:pt>
                      <c:pt idx="66">
                        <c:v>-4.8399999999999999E-2</c:v>
                      </c:pt>
                      <c:pt idx="67">
                        <c:v>6.1999999999999998E-3</c:v>
                      </c:pt>
                      <c:pt idx="68">
                        <c:v>1.6199999999999999E-2</c:v>
                      </c:pt>
                      <c:pt idx="69">
                        <c:v>1.5599999999999999E-2</c:v>
                      </c:pt>
                      <c:pt idx="70">
                        <c:v>3.6499999999999998E-2</c:v>
                      </c:pt>
                      <c:pt idx="71">
                        <c:v>-5.1200000000000002E-2</c:v>
                      </c:pt>
                      <c:pt idx="72">
                        <c:v>-5.6000000000000001E-2</c:v>
                      </c:pt>
                      <c:pt idx="73">
                        <c:v>-3.5999999999999997E-2</c:v>
                      </c:pt>
                      <c:pt idx="74">
                        <c:v>-6.1899999999999997E-2</c:v>
                      </c:pt>
                      <c:pt idx="75">
                        <c:v>-4.24E-2</c:v>
                      </c:pt>
                      <c:pt idx="76">
                        <c:v>-1.4200000000000001E-2</c:v>
                      </c:pt>
                      <c:pt idx="77">
                        <c:v>0</c:v>
                      </c:pt>
                      <c:pt idx="78">
                        <c:v>1.8E-3</c:v>
                      </c:pt>
                      <c:pt idx="79">
                        <c:v>-3.5000000000000001E-3</c:v>
                      </c:pt>
                      <c:pt idx="80">
                        <c:v>1E-3</c:v>
                      </c:pt>
                      <c:pt idx="81">
                        <c:v>1E-4</c:v>
                      </c:pt>
                      <c:pt idx="82">
                        <c:v>6.0000000000000001E-3</c:v>
                      </c:pt>
                      <c:pt idx="83">
                        <c:v>8.2000000000000007E-3</c:v>
                      </c:pt>
                      <c:pt idx="84">
                        <c:v>9.5999999999999992E-3</c:v>
                      </c:pt>
                      <c:pt idx="85">
                        <c:v>2.3E-3</c:v>
                      </c:pt>
                      <c:pt idx="86">
                        <c:v>-2.8E-3</c:v>
                      </c:pt>
                      <c:pt idx="87">
                        <c:v>1.3899999999999999E-2</c:v>
                      </c:pt>
                      <c:pt idx="88">
                        <c:v>2.76E-2</c:v>
                      </c:pt>
                      <c:pt idx="89">
                        <c:v>2.3400000000000001E-2</c:v>
                      </c:pt>
                      <c:pt idx="90">
                        <c:v>-1.35E-2</c:v>
                      </c:pt>
                      <c:pt idx="91">
                        <c:v>-1.4800000000000001E-2</c:v>
                      </c:pt>
                      <c:pt idx="92">
                        <c:v>3.5000000000000001E-3</c:v>
                      </c:pt>
                      <c:pt idx="93">
                        <c:v>1.0200000000000001E-2</c:v>
                      </c:pt>
                      <c:pt idx="94">
                        <c:v>-4.5999999999999999E-3</c:v>
                      </c:pt>
                      <c:pt idx="95">
                        <c:v>-2.5999999999999999E-2</c:v>
                      </c:pt>
                      <c:pt idx="96">
                        <c:v>-7.9000000000000008E-3</c:v>
                      </c:pt>
                      <c:pt idx="97">
                        <c:v>2E-3</c:v>
                      </c:pt>
                      <c:pt idx="98">
                        <c:v>-1.6000000000000001E-3</c:v>
                      </c:pt>
                      <c:pt idx="99">
                        <c:v>-1.6999999999999999E-3</c:v>
                      </c:pt>
                      <c:pt idx="100">
                        <c:v>2.5999999999999999E-3</c:v>
                      </c:pt>
                      <c:pt idx="101">
                        <c:v>9.4999999999999998E-3</c:v>
                      </c:pt>
                      <c:pt idx="102">
                        <c:v>8.6999999999999994E-3</c:v>
                      </c:pt>
                      <c:pt idx="103">
                        <c:v>1.1999999999999999E-3</c:v>
                      </c:pt>
                      <c:pt idx="104">
                        <c:v>7.1000000000000004E-3</c:v>
                      </c:pt>
                      <c:pt idx="105">
                        <c:v>4.1999999999999997E-3</c:v>
                      </c:pt>
                      <c:pt idx="106">
                        <c:v>1.4E-3</c:v>
                      </c:pt>
                      <c:pt idx="107">
                        <c:v>1.26E-2</c:v>
                      </c:pt>
                      <c:pt idx="108">
                        <c:v>5.1999999999999998E-3</c:v>
                      </c:pt>
                      <c:pt idx="109">
                        <c:v>-1E-4</c:v>
                      </c:pt>
                      <c:pt idx="110">
                        <c:v>-4.7999999999999996E-3</c:v>
                      </c:pt>
                      <c:pt idx="111">
                        <c:v>1.4E-3</c:v>
                      </c:pt>
                      <c:pt idx="112">
                        <c:v>8.6999999999999994E-3</c:v>
                      </c:pt>
                      <c:pt idx="113">
                        <c:v>2.3E-3</c:v>
                      </c:pt>
                      <c:pt idx="114">
                        <c:v>-2E-3</c:v>
                      </c:pt>
                      <c:pt idx="115">
                        <c:v>-6.4999999999999997E-3</c:v>
                      </c:pt>
                      <c:pt idx="116">
                        <c:v>3.5999999999999999E-3</c:v>
                      </c:pt>
                      <c:pt idx="117">
                        <c:v>5.7999999999999996E-3</c:v>
                      </c:pt>
                      <c:pt idx="118">
                        <c:v>-5.0000000000000001E-4</c:v>
                      </c:pt>
                      <c:pt idx="119">
                        <c:v>0</c:v>
                      </c:pt>
                      <c:pt idx="120">
                        <c:v>4.7999999999999996E-3</c:v>
                      </c:pt>
                      <c:pt idx="121">
                        <c:v>1.14E-2</c:v>
                      </c:pt>
                      <c:pt idx="122">
                        <c:v>4.7000000000000002E-3</c:v>
                      </c:pt>
                      <c:pt idx="123">
                        <c:v>2.0000000000000001E-4</c:v>
                      </c:pt>
                      <c:pt idx="124">
                        <c:v>6.3E-3</c:v>
                      </c:pt>
                      <c:pt idx="125">
                        <c:v>8.3000000000000001E-3</c:v>
                      </c:pt>
                      <c:pt idx="126">
                        <c:v>9.1999999999999998E-3</c:v>
                      </c:pt>
                      <c:pt idx="127">
                        <c:v>1.0200000000000001E-2</c:v>
                      </c:pt>
                      <c:pt idx="128">
                        <c:v>2.7000000000000001E-3</c:v>
                      </c:pt>
                      <c:pt idx="129">
                        <c:v>-3.2000000000000002E-3</c:v>
                      </c:pt>
                      <c:pt idx="130">
                        <c:v>5.4000000000000003E-3</c:v>
                      </c:pt>
                      <c:pt idx="131">
                        <c:v>1.1299999999999999E-2</c:v>
                      </c:pt>
                      <c:pt idx="132">
                        <c:v>8.6999999999999994E-3</c:v>
                      </c:pt>
                      <c:pt idx="133">
                        <c:v>-1E-3</c:v>
                      </c:pt>
                      <c:pt idx="134">
                        <c:v>-1.6799999999999999E-2</c:v>
                      </c:pt>
                      <c:pt idx="135">
                        <c:v>-1.2500000000000001E-2</c:v>
                      </c:pt>
                      <c:pt idx="136">
                        <c:v>-3.2000000000000002E-3</c:v>
                      </c:pt>
                      <c:pt idx="137">
                        <c:v>3.2000000000000002E-3</c:v>
                      </c:pt>
                      <c:pt idx="138">
                        <c:v>6.7000000000000002E-3</c:v>
                      </c:pt>
                      <c:pt idx="139">
                        <c:v>1.04E-2</c:v>
                      </c:pt>
                      <c:pt idx="140">
                        <c:v>9.2999999999999992E-3</c:v>
                      </c:pt>
                      <c:pt idx="141">
                        <c:v>8.0000000000000004E-4</c:v>
                      </c:pt>
                      <c:pt idx="142">
                        <c:v>-4.5999999999999999E-3</c:v>
                      </c:pt>
                      <c:pt idx="143">
                        <c:v>-4.1000000000000003E-3</c:v>
                      </c:pt>
                      <c:pt idx="144">
                        <c:v>1E-4</c:v>
                      </c:pt>
                      <c:pt idx="145">
                        <c:v>8.0000000000000002E-3</c:v>
                      </c:pt>
                      <c:pt idx="146">
                        <c:v>7.3000000000000001E-3</c:v>
                      </c:pt>
                      <c:pt idx="147">
                        <c:v>1.6000000000000001E-3</c:v>
                      </c:pt>
                      <c:pt idx="148">
                        <c:v>2.5999999999999999E-3</c:v>
                      </c:pt>
                      <c:pt idx="149">
                        <c:v>5.0000000000000001E-4</c:v>
                      </c:pt>
                      <c:pt idx="150">
                        <c:v>5.0000000000000001E-4</c:v>
                      </c:pt>
                      <c:pt idx="151">
                        <c:v>4.8999999999999998E-3</c:v>
                      </c:pt>
                      <c:pt idx="152">
                        <c:v>4.5999999999999999E-3</c:v>
                      </c:pt>
                      <c:pt idx="153">
                        <c:v>-1E-4</c:v>
                      </c:pt>
                      <c:pt idx="154">
                        <c:v>2.8999999999999998E-3</c:v>
                      </c:pt>
                      <c:pt idx="155">
                        <c:v>1.32E-2</c:v>
                      </c:pt>
                      <c:pt idx="156">
                        <c:v>5.1000000000000004E-3</c:v>
                      </c:pt>
                      <c:pt idx="157">
                        <c:v>0</c:v>
                      </c:pt>
                      <c:pt idx="158">
                        <c:v>3.8E-3</c:v>
                      </c:pt>
                      <c:pt idx="159">
                        <c:v>5.1000000000000004E-3</c:v>
                      </c:pt>
                      <c:pt idx="160">
                        <c:v>1.0699999999999999E-2</c:v>
                      </c:pt>
                      <c:pt idx="161">
                        <c:v>4.7999999999999996E-3</c:v>
                      </c:pt>
                      <c:pt idx="162">
                        <c:v>3.3E-3</c:v>
                      </c:pt>
                      <c:pt idx="163">
                        <c:v>-2.0000000000000001E-4</c:v>
                      </c:pt>
                      <c:pt idx="164">
                        <c:v>2.0999999999999999E-3</c:v>
                      </c:pt>
                      <c:pt idx="165">
                        <c:v>2.8E-3</c:v>
                      </c:pt>
                      <c:pt idx="166">
                        <c:v>-1.1000000000000001E-3</c:v>
                      </c:pt>
                      <c:pt idx="167">
                        <c:v>1E-4</c:v>
                      </c:pt>
                      <c:pt idx="168">
                        <c:v>8.8000000000000005E-3</c:v>
                      </c:pt>
                      <c:pt idx="169">
                        <c:v>9.1000000000000004E-3</c:v>
                      </c:pt>
                      <c:pt idx="170">
                        <c:v>8.3000000000000001E-3</c:v>
                      </c:pt>
                      <c:pt idx="171">
                        <c:v>1.77E-2</c:v>
                      </c:pt>
                      <c:pt idx="172">
                        <c:v>1.6799999999999999E-2</c:v>
                      </c:pt>
                      <c:pt idx="173">
                        <c:v>-6.3E-3</c:v>
                      </c:pt>
                      <c:pt idx="174">
                        <c:v>-1.9800000000000002E-2</c:v>
                      </c:pt>
                      <c:pt idx="175">
                        <c:v>8.8000000000000005E-3</c:v>
                      </c:pt>
                      <c:pt idx="176">
                        <c:v>2.4500000000000001E-2</c:v>
                      </c:pt>
                      <c:pt idx="177">
                        <c:v>-8.8999999999999999E-3</c:v>
                      </c:pt>
                      <c:pt idx="178">
                        <c:v>-3.2899999999999999E-2</c:v>
                      </c:pt>
                      <c:pt idx="179">
                        <c:v>-8.8000000000000005E-3</c:v>
                      </c:pt>
                      <c:pt idx="180">
                        <c:v>-6.9999999999999999E-4</c:v>
                      </c:pt>
                      <c:pt idx="181">
                        <c:v>-7.4999999999999997E-3</c:v>
                      </c:pt>
                      <c:pt idx="182">
                        <c:v>3.5000000000000001E-3</c:v>
                      </c:pt>
                      <c:pt idx="183">
                        <c:v>-3.5999999999999999E-3</c:v>
                      </c:pt>
                      <c:pt idx="184">
                        <c:v>-6.4000000000000003E-3</c:v>
                      </c:pt>
                      <c:pt idx="185">
                        <c:v>-3.7000000000000002E-3</c:v>
                      </c:pt>
                      <c:pt idx="186">
                        <c:v>2.3999999999999998E-3</c:v>
                      </c:pt>
                      <c:pt idx="187">
                        <c:v>2.0000000000000001E-4</c:v>
                      </c:pt>
                      <c:pt idx="188">
                        <c:v>2.3999999999999998E-3</c:v>
                      </c:pt>
                      <c:pt idx="189">
                        <c:v>-2.9999999999999997E-4</c:v>
                      </c:pt>
                      <c:pt idx="190">
                        <c:v>-4.1999999999999997E-3</c:v>
                      </c:pt>
                      <c:pt idx="191">
                        <c:v>1.5E-3</c:v>
                      </c:pt>
                      <c:pt idx="192">
                        <c:v>1.12E-2</c:v>
                      </c:pt>
                      <c:pt idx="193">
                        <c:v>8.0000000000000002E-3</c:v>
                      </c:pt>
                      <c:pt idx="194">
                        <c:v>-8.0000000000000004E-4</c:v>
                      </c:pt>
                      <c:pt idx="195">
                        <c:v>2.0999999999999999E-3</c:v>
                      </c:pt>
                      <c:pt idx="196">
                        <c:v>1.44E-2</c:v>
                      </c:pt>
                      <c:pt idx="197">
                        <c:v>2.2700000000000001E-2</c:v>
                      </c:pt>
                      <c:pt idx="198">
                        <c:v>4.7000000000000002E-3</c:v>
                      </c:pt>
                      <c:pt idx="199">
                        <c:v>-6.4000000000000003E-3</c:v>
                      </c:pt>
                      <c:pt idx="200">
                        <c:v>-6.9999999999999999E-4</c:v>
                      </c:pt>
                      <c:pt idx="201">
                        <c:v>1.21E-2</c:v>
                      </c:pt>
                      <c:pt idx="202">
                        <c:v>2.1399999999999999E-2</c:v>
                      </c:pt>
                      <c:pt idx="203">
                        <c:v>2.3E-3</c:v>
                      </c:pt>
                      <c:pt idx="204">
                        <c:v>3.5000000000000001E-3</c:v>
                      </c:pt>
                      <c:pt idx="205">
                        <c:v>-1.3299999999999999E-2</c:v>
                      </c:pt>
                      <c:pt idx="206">
                        <c:v>-2.52E-2</c:v>
                      </c:pt>
                      <c:pt idx="207">
                        <c:v>8.3000000000000001E-3</c:v>
                      </c:pt>
                      <c:pt idx="208">
                        <c:v>1.9E-3</c:v>
                      </c:pt>
                      <c:pt idx="209">
                        <c:v>2.3E-3</c:v>
                      </c:pt>
                      <c:pt idx="210">
                        <c:v>2.64E-2</c:v>
                      </c:pt>
                      <c:pt idx="211">
                        <c:v>1.7899999999999999E-2</c:v>
                      </c:pt>
                      <c:pt idx="212">
                        <c:v>-2.8500000000000001E-2</c:v>
                      </c:pt>
                      <c:pt idx="213">
                        <c:v>-1.37E-2</c:v>
                      </c:pt>
                      <c:pt idx="214">
                        <c:v>4.1999999999999997E-3</c:v>
                      </c:pt>
                      <c:pt idx="215">
                        <c:v>-2.0299999999999999E-2</c:v>
                      </c:pt>
                      <c:pt idx="216">
                        <c:v>1.3599999999999999E-2</c:v>
                      </c:pt>
                      <c:pt idx="217">
                        <c:v>2.23E-2</c:v>
                      </c:pt>
                      <c:pt idx="218">
                        <c:v>1.78E-2</c:v>
                      </c:pt>
                      <c:pt idx="219">
                        <c:v>-1.9300000000000001E-2</c:v>
                      </c:pt>
                      <c:pt idx="220">
                        <c:v>-4.1300000000000003E-2</c:v>
                      </c:pt>
                      <c:pt idx="221">
                        <c:v>-1.67E-2</c:v>
                      </c:pt>
                      <c:pt idx="222">
                        <c:v>-0.02</c:v>
                      </c:pt>
                      <c:pt idx="223">
                        <c:v>-1.3100000000000001E-2</c:v>
                      </c:pt>
                      <c:pt idx="224">
                        <c:v>-4.1000000000000003E-3</c:v>
                      </c:pt>
                      <c:pt idx="225">
                        <c:v>5.1000000000000004E-3</c:v>
                      </c:pt>
                      <c:pt idx="226">
                        <c:v>1E-3</c:v>
                      </c:pt>
                      <c:pt idx="227">
                        <c:v>-5.0000000000000001E-4</c:v>
                      </c:pt>
                      <c:pt idx="228">
                        <c:v>1.09E-2</c:v>
                      </c:pt>
                      <c:pt idx="229">
                        <c:v>1.04E-2</c:v>
                      </c:pt>
                      <c:pt idx="230">
                        <c:v>-2.8E-3</c:v>
                      </c:pt>
                      <c:pt idx="231">
                        <c:v>-2.7000000000000001E-3</c:v>
                      </c:pt>
                      <c:pt idx="232">
                        <c:v>-3.2000000000000002E-3</c:v>
                      </c:pt>
                      <c:pt idx="233">
                        <c:v>-1.0699999999999999E-2</c:v>
                      </c:pt>
                      <c:pt idx="234">
                        <c:v>-2.8E-3</c:v>
                      </c:pt>
                      <c:pt idx="235">
                        <c:v>4.4000000000000003E-3</c:v>
                      </c:pt>
                      <c:pt idx="236">
                        <c:v>6.0000000000000001E-3</c:v>
                      </c:pt>
                      <c:pt idx="237">
                        <c:v>7.4000000000000003E-3</c:v>
                      </c:pt>
                      <c:pt idx="238">
                        <c:v>6.4000000000000003E-3</c:v>
                      </c:pt>
                      <c:pt idx="239">
                        <c:v>-2.8E-3</c:v>
                      </c:pt>
                      <c:pt idx="240">
                        <c:v>-7.1999999999999998E-3</c:v>
                      </c:pt>
                      <c:pt idx="241">
                        <c:v>-3.2000000000000002E-3</c:v>
                      </c:pt>
                      <c:pt idx="242">
                        <c:v>7.0000000000000001E-3</c:v>
                      </c:pt>
                      <c:pt idx="243">
                        <c:v>1.0999999999999999E-2</c:v>
                      </c:pt>
                      <c:pt idx="244">
                        <c:v>1.2E-2</c:v>
                      </c:pt>
                      <c:pt idx="245">
                        <c:v>1.2500000000000001E-2</c:v>
                      </c:pt>
                      <c:pt idx="246">
                        <c:v>8.9999999999999993E-3</c:v>
                      </c:pt>
                      <c:pt idx="247">
                        <c:v>3.0999999999999999E-3</c:v>
                      </c:pt>
                      <c:pt idx="248">
                        <c:v>-1.15E-2</c:v>
                      </c:pt>
                      <c:pt idx="249">
                        <c:v>-9.7000000000000003E-3</c:v>
                      </c:pt>
                      <c:pt idx="250">
                        <c:v>-2.7000000000000001E-3</c:v>
                      </c:pt>
                      <c:pt idx="251">
                        <c:v>8.5000000000000006E-3</c:v>
                      </c:pt>
                      <c:pt idx="252">
                        <c:v>1.1599999999999999E-2</c:v>
                      </c:pt>
                      <c:pt idx="253">
                        <c:v>1.2800000000000001E-2</c:v>
                      </c:pt>
                      <c:pt idx="254">
                        <c:v>1.0800000000000001E-2</c:v>
                      </c:pt>
                      <c:pt idx="255">
                        <c:v>-8.9999999999999998E-4</c:v>
                      </c:pt>
                      <c:pt idx="256">
                        <c:v>3.3E-3</c:v>
                      </c:pt>
                      <c:pt idx="257">
                        <c:v>2.5999999999999999E-3</c:v>
                      </c:pt>
                      <c:pt idx="258">
                        <c:v>-2.8999999999999998E-3</c:v>
                      </c:pt>
                      <c:pt idx="259">
                        <c:v>4.1999999999999997E-3</c:v>
                      </c:pt>
                      <c:pt idx="260">
                        <c:v>1.5299999999999999E-2</c:v>
                      </c:pt>
                      <c:pt idx="261">
                        <c:v>1.67E-2</c:v>
                      </c:pt>
                      <c:pt idx="262">
                        <c:v>1.4500000000000001E-2</c:v>
                      </c:pt>
                      <c:pt idx="263">
                        <c:v>2.8500000000000001E-2</c:v>
                      </c:pt>
                      <c:pt idx="264">
                        <c:v>1.9099999999999999E-2</c:v>
                      </c:pt>
                      <c:pt idx="265">
                        <c:v>-1.47E-2</c:v>
                      </c:pt>
                      <c:pt idx="266">
                        <c:v>-9.9000000000000008E-3</c:v>
                      </c:pt>
                      <c:pt idx="267">
                        <c:v>-5.1999999999999998E-3</c:v>
                      </c:pt>
                      <c:pt idx="268">
                        <c:v>-1.83E-2</c:v>
                      </c:pt>
                      <c:pt idx="269">
                        <c:v>-9.4000000000000004E-3</c:v>
                      </c:pt>
                      <c:pt idx="270">
                        <c:v>4.3E-3</c:v>
                      </c:pt>
                      <c:pt idx="271">
                        <c:v>-8.9999999999999993E-3</c:v>
                      </c:pt>
                      <c:pt idx="272">
                        <c:v>-1.6199999999999999E-2</c:v>
                      </c:pt>
                      <c:pt idx="273">
                        <c:v>4.7000000000000002E-3</c:v>
                      </c:pt>
                      <c:pt idx="274">
                        <c:v>1.4E-3</c:v>
                      </c:pt>
                      <c:pt idx="275">
                        <c:v>-1.2E-2</c:v>
                      </c:pt>
                      <c:pt idx="276">
                        <c:v>2.5000000000000001E-3</c:v>
                      </c:pt>
                      <c:pt idx="277">
                        <c:v>1.38E-2</c:v>
                      </c:pt>
                      <c:pt idx="278">
                        <c:v>1.7100000000000001E-2</c:v>
                      </c:pt>
                      <c:pt idx="279">
                        <c:v>-1.6500000000000001E-2</c:v>
                      </c:pt>
                      <c:pt idx="280">
                        <c:v>-2.29E-2</c:v>
                      </c:pt>
                      <c:pt idx="281">
                        <c:v>-1E-4</c:v>
                      </c:pt>
                      <c:pt idx="282">
                        <c:v>-6.1999999999999998E-3</c:v>
                      </c:pt>
                      <c:pt idx="283">
                        <c:v>-1.54E-2</c:v>
                      </c:pt>
                      <c:pt idx="284">
                        <c:v>-1.9300000000000001E-2</c:v>
                      </c:pt>
                      <c:pt idx="285">
                        <c:v>5.1000000000000004E-3</c:v>
                      </c:pt>
                      <c:pt idx="286">
                        <c:v>8.3999999999999995E-3</c:v>
                      </c:pt>
                      <c:pt idx="287">
                        <c:v>-1.0500000000000001E-2</c:v>
                      </c:pt>
                      <c:pt idx="288">
                        <c:v>-6.7999999999999996E-3</c:v>
                      </c:pt>
                      <c:pt idx="289">
                        <c:v>2.3999999999999998E-3</c:v>
                      </c:pt>
                      <c:pt idx="290">
                        <c:v>5.7000000000000002E-3</c:v>
                      </c:pt>
                      <c:pt idx="291">
                        <c:v>3.7000000000000002E-3</c:v>
                      </c:pt>
                      <c:pt idx="292">
                        <c:v>-4.0000000000000001E-3</c:v>
                      </c:pt>
                      <c:pt idx="293">
                        <c:v>6.3E-3</c:v>
                      </c:pt>
                      <c:pt idx="294">
                        <c:v>9.5999999999999992E-3</c:v>
                      </c:pt>
                      <c:pt idx="295">
                        <c:v>8.9999999999999998E-4</c:v>
                      </c:pt>
                      <c:pt idx="296">
                        <c:v>3.3E-3</c:v>
                      </c:pt>
                      <c:pt idx="297">
                        <c:v>-5.0000000000000001E-4</c:v>
                      </c:pt>
                      <c:pt idx="298">
                        <c:v>-3.0999999999999999E-3</c:v>
                      </c:pt>
                      <c:pt idx="299">
                        <c:v>-2.9999999999999997E-4</c:v>
                      </c:pt>
                      <c:pt idx="300">
                        <c:v>6.1000000000000004E-3</c:v>
                      </c:pt>
                      <c:pt idx="301">
                        <c:v>6.1999999999999998E-3</c:v>
                      </c:pt>
                      <c:pt idx="302">
                        <c:v>3.2000000000000002E-3</c:v>
                      </c:pt>
                      <c:pt idx="303">
                        <c:v>-1.2999999999999999E-3</c:v>
                      </c:pt>
                      <c:pt idx="304">
                        <c:v>-4.7000000000000002E-3</c:v>
                      </c:pt>
                      <c:pt idx="305">
                        <c:v>5.4000000000000003E-3</c:v>
                      </c:pt>
                      <c:pt idx="306">
                        <c:v>5.5999999999999999E-3</c:v>
                      </c:pt>
                      <c:pt idx="307">
                        <c:v>5.4999999999999997E-3</c:v>
                      </c:pt>
                      <c:pt idx="308">
                        <c:v>3.2000000000000002E-3</c:v>
                      </c:pt>
                      <c:pt idx="309">
                        <c:v>1.03E-2</c:v>
                      </c:pt>
                      <c:pt idx="310">
                        <c:v>1.7500000000000002E-2</c:v>
                      </c:pt>
                      <c:pt idx="311">
                        <c:v>9.7000000000000003E-3</c:v>
                      </c:pt>
                      <c:pt idx="312">
                        <c:v>-6.9999999999999999E-4</c:v>
                      </c:pt>
                      <c:pt idx="313">
                        <c:v>1.1999999999999999E-3</c:v>
                      </c:pt>
                      <c:pt idx="314">
                        <c:v>4.4000000000000003E-3</c:v>
                      </c:pt>
                      <c:pt idx="315">
                        <c:v>-1.9400000000000001E-2</c:v>
                      </c:pt>
                      <c:pt idx="316">
                        <c:v>-5.7000000000000002E-3</c:v>
                      </c:pt>
                      <c:pt idx="317">
                        <c:v>9.1999999999999998E-3</c:v>
                      </c:pt>
                      <c:pt idx="318">
                        <c:v>-4.7999999999999996E-3</c:v>
                      </c:pt>
                      <c:pt idx="319">
                        <c:v>2.3999999999999998E-3</c:v>
                      </c:pt>
                      <c:pt idx="320">
                        <c:v>0.01</c:v>
                      </c:pt>
                      <c:pt idx="321">
                        <c:v>-2.5999999999999999E-3</c:v>
                      </c:pt>
                      <c:pt idx="322">
                        <c:v>5.4999999999999997E-3</c:v>
                      </c:pt>
                      <c:pt idx="323">
                        <c:v>1.0999999999999999E-2</c:v>
                      </c:pt>
                      <c:pt idx="324">
                        <c:v>1.6400000000000001E-2</c:v>
                      </c:pt>
                      <c:pt idx="325">
                        <c:v>1.24E-2</c:v>
                      </c:pt>
                      <c:pt idx="326">
                        <c:v>-8.8000000000000005E-3</c:v>
                      </c:pt>
                      <c:pt idx="327">
                        <c:v>-1.49E-2</c:v>
                      </c:pt>
                      <c:pt idx="328">
                        <c:v>-7.1999999999999998E-3</c:v>
                      </c:pt>
                      <c:pt idx="329">
                        <c:v>-4.7999999999999996E-3</c:v>
                      </c:pt>
                      <c:pt idx="330">
                        <c:v>2.3999999999999998E-3</c:v>
                      </c:pt>
                      <c:pt idx="331">
                        <c:v>3.5999999999999999E-3</c:v>
                      </c:pt>
                      <c:pt idx="332">
                        <c:v>-2.3999999999999998E-3</c:v>
                      </c:pt>
                      <c:pt idx="333">
                        <c:v>-6.9999999999999999E-4</c:v>
                      </c:pt>
                      <c:pt idx="334">
                        <c:v>1E-4</c:v>
                      </c:pt>
                      <c:pt idx="335">
                        <c:v>8.2000000000000007E-3</c:v>
                      </c:pt>
                      <c:pt idx="336">
                        <c:v>1.5E-3</c:v>
                      </c:pt>
                      <c:pt idx="337">
                        <c:v>-1.6000000000000001E-3</c:v>
                      </c:pt>
                      <c:pt idx="338">
                        <c:v>3.5999999999999999E-3</c:v>
                      </c:pt>
                      <c:pt idx="339">
                        <c:v>5.9999999999999995E-4</c:v>
                      </c:pt>
                      <c:pt idx="340">
                        <c:v>1.2200000000000001E-2</c:v>
                      </c:pt>
                      <c:pt idx="341">
                        <c:v>0.01</c:v>
                      </c:pt>
                      <c:pt idx="342">
                        <c:v>-5.0000000000000001E-4</c:v>
                      </c:pt>
                      <c:pt idx="343">
                        <c:v>1.52E-2</c:v>
                      </c:pt>
                      <c:pt idx="344">
                        <c:v>1.4200000000000001E-2</c:v>
                      </c:pt>
                      <c:pt idx="345">
                        <c:v>1.6000000000000001E-3</c:v>
                      </c:pt>
                      <c:pt idx="346">
                        <c:v>-8.5000000000000006E-3</c:v>
                      </c:pt>
                      <c:pt idx="347">
                        <c:v>-9.9000000000000008E-3</c:v>
                      </c:pt>
                      <c:pt idx="348">
                        <c:v>3.0000000000000001E-3</c:v>
                      </c:pt>
                      <c:pt idx="349">
                        <c:v>9.9000000000000008E-3</c:v>
                      </c:pt>
                      <c:pt idx="350">
                        <c:v>6.1999999999999998E-3</c:v>
                      </c:pt>
                      <c:pt idx="351">
                        <c:v>8.0999999999999996E-3</c:v>
                      </c:pt>
                      <c:pt idx="352">
                        <c:v>2.4299999999999999E-2</c:v>
                      </c:pt>
                      <c:pt idx="353">
                        <c:v>1.5299999999999999E-2</c:v>
                      </c:pt>
                      <c:pt idx="354">
                        <c:v>-8.6999999999999994E-3</c:v>
                      </c:pt>
                      <c:pt idx="355">
                        <c:v>3.0000000000000001E-3</c:v>
                      </c:pt>
                      <c:pt idx="356">
                        <c:v>9.5999999999999992E-3</c:v>
                      </c:pt>
                      <c:pt idx="357">
                        <c:v>8.0000000000000004E-4</c:v>
                      </c:pt>
                      <c:pt idx="358">
                        <c:v>-1.24E-2</c:v>
                      </c:pt>
                      <c:pt idx="359">
                        <c:v>-1.4800000000000001E-2</c:v>
                      </c:pt>
                      <c:pt idx="360">
                        <c:v>1.38E-2</c:v>
                      </c:pt>
                      <c:pt idx="361">
                        <c:v>2.23E-2</c:v>
                      </c:pt>
                      <c:pt idx="362">
                        <c:v>1.14E-2</c:v>
                      </c:pt>
                      <c:pt idx="363">
                        <c:v>1.2699999999999999E-2</c:v>
                      </c:pt>
                      <c:pt idx="364">
                        <c:v>4.0000000000000001E-3</c:v>
                      </c:pt>
                      <c:pt idx="365">
                        <c:v>-5.1999999999999998E-3</c:v>
                      </c:pt>
                      <c:pt idx="366">
                        <c:v>4.7999999999999996E-3</c:v>
                      </c:pt>
                      <c:pt idx="367">
                        <c:v>8.3999999999999995E-3</c:v>
                      </c:pt>
                      <c:pt idx="368">
                        <c:v>1.2500000000000001E-2</c:v>
                      </c:pt>
                      <c:pt idx="369">
                        <c:v>1.6299999999999999E-2</c:v>
                      </c:pt>
                      <c:pt idx="370">
                        <c:v>4.2000000000000003E-2</c:v>
                      </c:pt>
                      <c:pt idx="371">
                        <c:v>8.0999999999999996E-3</c:v>
                      </c:pt>
                      <c:pt idx="372">
                        <c:v>-2.3E-2</c:v>
                      </c:pt>
                      <c:pt idx="373">
                        <c:v>2.3E-3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DA8A-4079-B2FC-035D72A83E76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Mini'!$I$1</c15:sqref>
                        </c15:formulaRef>
                      </c:ext>
                    </c:extLst>
                    <c:strCache>
                      <c:ptCount val="1"/>
                      <c:pt idx="0">
                        <c:v>3d Price Move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Mini'!$I$2:$I$375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3.5200000000000002E-2</c:v>
                      </c:pt>
                      <c:pt idx="1">
                        <c:v>3.5700000000000003E-2</c:v>
                      </c:pt>
                      <c:pt idx="2">
                        <c:v>1.8499999999999999E-2</c:v>
                      </c:pt>
                      <c:pt idx="3">
                        <c:v>2.4899999999999999E-2</c:v>
                      </c:pt>
                      <c:pt idx="4">
                        <c:v>1.2800000000000001E-2</c:v>
                      </c:pt>
                      <c:pt idx="5">
                        <c:v>6.1000000000000004E-3</c:v>
                      </c:pt>
                      <c:pt idx="6">
                        <c:v>1.5900000000000001E-2</c:v>
                      </c:pt>
                      <c:pt idx="7">
                        <c:v>2.8799999999999999E-2</c:v>
                      </c:pt>
                      <c:pt idx="8">
                        <c:v>2.7900000000000001E-2</c:v>
                      </c:pt>
                      <c:pt idx="9">
                        <c:v>1.9599999999999999E-2</c:v>
                      </c:pt>
                      <c:pt idx="10">
                        <c:v>-5.1999999999999998E-3</c:v>
                      </c:pt>
                      <c:pt idx="11">
                        <c:v>1.17E-2</c:v>
                      </c:pt>
                      <c:pt idx="12">
                        <c:v>-3.7000000000000002E-3</c:v>
                      </c:pt>
                      <c:pt idx="13">
                        <c:v>4.2900000000000001E-2</c:v>
                      </c:pt>
                      <c:pt idx="14">
                        <c:v>2.52E-2</c:v>
                      </c:pt>
                      <c:pt idx="15">
                        <c:v>4.8000000000000001E-2</c:v>
                      </c:pt>
                      <c:pt idx="16">
                        <c:v>-2.0999999999999999E-3</c:v>
                      </c:pt>
                      <c:pt idx="17">
                        <c:v>-2.5899999999999999E-2</c:v>
                      </c:pt>
                      <c:pt idx="18">
                        <c:v>-3.9399999999999998E-2</c:v>
                      </c:pt>
                      <c:pt idx="19">
                        <c:v>-9.4999999999999998E-3</c:v>
                      </c:pt>
                      <c:pt idx="20">
                        <c:v>3.15E-2</c:v>
                      </c:pt>
                      <c:pt idx="21">
                        <c:v>2.46E-2</c:v>
                      </c:pt>
                      <c:pt idx="22">
                        <c:v>1.9400000000000001E-2</c:v>
                      </c:pt>
                      <c:pt idx="23">
                        <c:v>4.1999999999999997E-3</c:v>
                      </c:pt>
                      <c:pt idx="24">
                        <c:v>-1.52E-2</c:v>
                      </c:pt>
                      <c:pt idx="25">
                        <c:v>-3.9399999999999998E-2</c:v>
                      </c:pt>
                      <c:pt idx="26">
                        <c:v>-1.5900000000000001E-2</c:v>
                      </c:pt>
                      <c:pt idx="27">
                        <c:v>1.17E-2</c:v>
                      </c:pt>
                      <c:pt idx="28">
                        <c:v>3.9399999999999998E-2</c:v>
                      </c:pt>
                      <c:pt idx="29">
                        <c:v>3.1099999999999999E-2</c:v>
                      </c:pt>
                      <c:pt idx="30">
                        <c:v>2.8899999999999999E-2</c:v>
                      </c:pt>
                      <c:pt idx="31">
                        <c:v>3.5700000000000003E-2</c:v>
                      </c:pt>
                      <c:pt idx="32">
                        <c:v>-9.1999999999999998E-3</c:v>
                      </c:pt>
                      <c:pt idx="33">
                        <c:v>-2.8400000000000002E-2</c:v>
                      </c:pt>
                      <c:pt idx="34">
                        <c:v>-1.9900000000000001E-2</c:v>
                      </c:pt>
                      <c:pt idx="35">
                        <c:v>1.14E-2</c:v>
                      </c:pt>
                      <c:pt idx="36">
                        <c:v>9.4999999999999998E-3</c:v>
                      </c:pt>
                      <c:pt idx="37">
                        <c:v>1.0200000000000001E-2</c:v>
                      </c:pt>
                      <c:pt idx="38">
                        <c:v>-1.6999999999999999E-3</c:v>
                      </c:pt>
                      <c:pt idx="39">
                        <c:v>2.2800000000000001E-2</c:v>
                      </c:pt>
                      <c:pt idx="40">
                        <c:v>8.8999999999999999E-3</c:v>
                      </c:pt>
                      <c:pt idx="41">
                        <c:v>5.21E-2</c:v>
                      </c:pt>
                      <c:pt idx="42">
                        <c:v>5.11E-2</c:v>
                      </c:pt>
                      <c:pt idx="43">
                        <c:v>0.1016</c:v>
                      </c:pt>
                      <c:pt idx="44">
                        <c:v>4.99E-2</c:v>
                      </c:pt>
                      <c:pt idx="45">
                        <c:v>8.0299999999999996E-2</c:v>
                      </c:pt>
                      <c:pt idx="46">
                        <c:v>-3.39E-2</c:v>
                      </c:pt>
                      <c:pt idx="47">
                        <c:v>-3.6299999999999999E-2</c:v>
                      </c:pt>
                      <c:pt idx="48">
                        <c:v>-3.0099999999999998E-2</c:v>
                      </c:pt>
                      <c:pt idx="49">
                        <c:v>-1.47E-2</c:v>
                      </c:pt>
                      <c:pt idx="50">
                        <c:v>5.8500000000000003E-2</c:v>
                      </c:pt>
                      <c:pt idx="51">
                        <c:v>3.5299999999999998E-2</c:v>
                      </c:pt>
                      <c:pt idx="52">
                        <c:v>0.17449999999999999</c:v>
                      </c:pt>
                      <c:pt idx="53">
                        <c:v>7.8E-2</c:v>
                      </c:pt>
                      <c:pt idx="54">
                        <c:v>2.0500000000000001E-2</c:v>
                      </c:pt>
                      <c:pt idx="55">
                        <c:v>-7.5399999999999995E-2</c:v>
                      </c:pt>
                      <c:pt idx="56">
                        <c:v>-2.3E-2</c:v>
                      </c:pt>
                      <c:pt idx="57">
                        <c:v>-5.4000000000000003E-3</c:v>
                      </c:pt>
                      <c:pt idx="58">
                        <c:v>-0.1046</c:v>
                      </c:pt>
                      <c:pt idx="59">
                        <c:v>1.0699999999999999E-2</c:v>
                      </c:pt>
                      <c:pt idx="60">
                        <c:v>-0.1182</c:v>
                      </c:pt>
                      <c:pt idx="61">
                        <c:v>-5.9200000000000003E-2</c:v>
                      </c:pt>
                      <c:pt idx="62">
                        <c:v>-0.1014</c:v>
                      </c:pt>
                      <c:pt idx="63">
                        <c:v>-7.5499999999999998E-2</c:v>
                      </c:pt>
                      <c:pt idx="64">
                        <c:v>-4.9700000000000001E-2</c:v>
                      </c:pt>
                      <c:pt idx="65">
                        <c:v>-0.1178</c:v>
                      </c:pt>
                      <c:pt idx="66">
                        <c:v>-1.0999999999999999E-2</c:v>
                      </c:pt>
                      <c:pt idx="67">
                        <c:v>-1.6199999999999999E-2</c:v>
                      </c:pt>
                      <c:pt idx="68">
                        <c:v>5.5500000000000001E-2</c:v>
                      </c:pt>
                      <c:pt idx="69">
                        <c:v>1.35E-2</c:v>
                      </c:pt>
                      <c:pt idx="70">
                        <c:v>-1.4500000000000001E-2</c:v>
                      </c:pt>
                      <c:pt idx="71">
                        <c:v>-5.79E-2</c:v>
                      </c:pt>
                      <c:pt idx="72">
                        <c:v>-8.3500000000000005E-2</c:v>
                      </c:pt>
                      <c:pt idx="73">
                        <c:v>-6.8599999999999994E-2</c:v>
                      </c:pt>
                      <c:pt idx="74">
                        <c:v>-7.0300000000000001E-2</c:v>
                      </c:pt>
                      <c:pt idx="75">
                        <c:v>-4.7500000000000001E-2</c:v>
                      </c:pt>
                      <c:pt idx="76">
                        <c:v>-8.8999999999999999E-3</c:v>
                      </c:pt>
                      <c:pt idx="77">
                        <c:v>-3.5000000000000001E-3</c:v>
                      </c:pt>
                      <c:pt idx="78">
                        <c:v>1.8E-3</c:v>
                      </c:pt>
                      <c:pt idx="79">
                        <c:v>-2.3999999999999998E-3</c:v>
                      </c:pt>
                      <c:pt idx="80">
                        <c:v>1E-4</c:v>
                      </c:pt>
                      <c:pt idx="81">
                        <c:v>7.0000000000000001E-3</c:v>
                      </c:pt>
                      <c:pt idx="82">
                        <c:v>7.3000000000000001E-3</c:v>
                      </c:pt>
                      <c:pt idx="83">
                        <c:v>1.6500000000000001E-2</c:v>
                      </c:pt>
                      <c:pt idx="84">
                        <c:v>3.7000000000000002E-3</c:v>
                      </c:pt>
                      <c:pt idx="85">
                        <c:v>5.4000000000000003E-3</c:v>
                      </c:pt>
                      <c:pt idx="86">
                        <c:v>7.9000000000000008E-3</c:v>
                      </c:pt>
                      <c:pt idx="87">
                        <c:v>3.0700000000000002E-2</c:v>
                      </c:pt>
                      <c:pt idx="88">
                        <c:v>3.44E-2</c:v>
                      </c:pt>
                      <c:pt idx="89">
                        <c:v>3.0000000000000001E-3</c:v>
                      </c:pt>
                      <c:pt idx="90">
                        <c:v>-8.3000000000000001E-3</c:v>
                      </c:pt>
                      <c:pt idx="91">
                        <c:v>-1.6500000000000001E-2</c:v>
                      </c:pt>
                      <c:pt idx="92">
                        <c:v>1.55E-2</c:v>
                      </c:pt>
                      <c:pt idx="93">
                        <c:v>-6.4000000000000003E-3</c:v>
                      </c:pt>
                      <c:pt idx="94">
                        <c:v>-1.44E-2</c:v>
                      </c:pt>
                      <c:pt idx="95">
                        <c:v>-2.4199999999999999E-2</c:v>
                      </c:pt>
                      <c:pt idx="96">
                        <c:v>-7.7999999999999996E-3</c:v>
                      </c:pt>
                      <c:pt idx="97">
                        <c:v>2.9999999999999997E-4</c:v>
                      </c:pt>
                      <c:pt idx="98">
                        <c:v>-1.6000000000000001E-3</c:v>
                      </c:pt>
                      <c:pt idx="99">
                        <c:v>8.9999999999999998E-4</c:v>
                      </c:pt>
                      <c:pt idx="100">
                        <c:v>9.4999999999999998E-3</c:v>
                      </c:pt>
                      <c:pt idx="101">
                        <c:v>1.1299999999999999E-2</c:v>
                      </c:pt>
                      <c:pt idx="102">
                        <c:v>8.0999999999999996E-3</c:v>
                      </c:pt>
                      <c:pt idx="103">
                        <c:v>8.8999999999999999E-3</c:v>
                      </c:pt>
                      <c:pt idx="104">
                        <c:v>3.7000000000000002E-3</c:v>
                      </c:pt>
                      <c:pt idx="105">
                        <c:v>8.9999999999999993E-3</c:v>
                      </c:pt>
                      <c:pt idx="106">
                        <c:v>9.1000000000000004E-3</c:v>
                      </c:pt>
                      <c:pt idx="107">
                        <c:v>0.01</c:v>
                      </c:pt>
                      <c:pt idx="108">
                        <c:v>7.6E-3</c:v>
                      </c:pt>
                      <c:pt idx="109">
                        <c:v>-7.3000000000000001E-3</c:v>
                      </c:pt>
                      <c:pt idx="110">
                        <c:v>3.8999999999999998E-3</c:v>
                      </c:pt>
                      <c:pt idx="111">
                        <c:v>1.4E-3</c:v>
                      </c:pt>
                      <c:pt idx="112">
                        <c:v>1.0999999999999999E-2</c:v>
                      </c:pt>
                      <c:pt idx="113">
                        <c:v>-2E-3</c:v>
                      </c:pt>
                      <c:pt idx="114">
                        <c:v>-4.1999999999999997E-3</c:v>
                      </c:pt>
                      <c:pt idx="115">
                        <c:v>-6.9999999999999999E-4</c:v>
                      </c:pt>
                      <c:pt idx="116">
                        <c:v>3.5999999999999999E-3</c:v>
                      </c:pt>
                      <c:pt idx="117">
                        <c:v>5.3E-3</c:v>
                      </c:pt>
                      <c:pt idx="118">
                        <c:v>0</c:v>
                      </c:pt>
                      <c:pt idx="119">
                        <c:v>4.4000000000000003E-3</c:v>
                      </c:pt>
                      <c:pt idx="120">
                        <c:v>8.8000000000000005E-3</c:v>
                      </c:pt>
                      <c:pt idx="121">
                        <c:v>1.2200000000000001E-2</c:v>
                      </c:pt>
                      <c:pt idx="122">
                        <c:v>4.0000000000000001E-3</c:v>
                      </c:pt>
                      <c:pt idx="123">
                        <c:v>7.1999999999999998E-3</c:v>
                      </c:pt>
                      <c:pt idx="124">
                        <c:v>7.6E-3</c:v>
                      </c:pt>
                      <c:pt idx="125">
                        <c:v>1.6299999999999999E-2</c:v>
                      </c:pt>
                      <c:pt idx="126">
                        <c:v>1.15E-2</c:v>
                      </c:pt>
                      <c:pt idx="127">
                        <c:v>1.0699999999999999E-2</c:v>
                      </c:pt>
                      <c:pt idx="128">
                        <c:v>-1E-3</c:v>
                      </c:pt>
                      <c:pt idx="129">
                        <c:v>5.8999999999999999E-3</c:v>
                      </c:pt>
                      <c:pt idx="130">
                        <c:v>7.6E-3</c:v>
                      </c:pt>
                      <c:pt idx="131">
                        <c:v>1.78E-2</c:v>
                      </c:pt>
                      <c:pt idx="132">
                        <c:v>1.1000000000000001E-3</c:v>
                      </c:pt>
                      <c:pt idx="133">
                        <c:v>-1.04E-2</c:v>
                      </c:pt>
                      <c:pt idx="134">
                        <c:v>-1.9900000000000001E-2</c:v>
                      </c:pt>
                      <c:pt idx="135">
                        <c:v>-1.2500000000000001E-2</c:v>
                      </c:pt>
                      <c:pt idx="136">
                        <c:v>0</c:v>
                      </c:pt>
                      <c:pt idx="137">
                        <c:v>6.7000000000000002E-3</c:v>
                      </c:pt>
                      <c:pt idx="138">
                        <c:v>1.3599999999999999E-2</c:v>
                      </c:pt>
                      <c:pt idx="139">
                        <c:v>1.2800000000000001E-2</c:v>
                      </c:pt>
                      <c:pt idx="140">
                        <c:v>7.6E-3</c:v>
                      </c:pt>
                      <c:pt idx="141">
                        <c:v>-2.2000000000000001E-3</c:v>
                      </c:pt>
                      <c:pt idx="142">
                        <c:v>-5.7000000000000002E-3</c:v>
                      </c:pt>
                      <c:pt idx="143">
                        <c:v>-3.0000000000000001E-3</c:v>
                      </c:pt>
                      <c:pt idx="144">
                        <c:v>6.8999999999999999E-3</c:v>
                      </c:pt>
                      <c:pt idx="145">
                        <c:v>8.5000000000000006E-3</c:v>
                      </c:pt>
                      <c:pt idx="146">
                        <c:v>8.5000000000000006E-3</c:v>
                      </c:pt>
                      <c:pt idx="147">
                        <c:v>3.0999999999999999E-3</c:v>
                      </c:pt>
                      <c:pt idx="148">
                        <c:v>1.6000000000000001E-3</c:v>
                      </c:pt>
                      <c:pt idx="149">
                        <c:v>1.9E-3</c:v>
                      </c:pt>
                      <c:pt idx="150">
                        <c:v>3.8999999999999998E-3</c:v>
                      </c:pt>
                      <c:pt idx="151">
                        <c:v>6.0000000000000001E-3</c:v>
                      </c:pt>
                      <c:pt idx="152">
                        <c:v>3.3E-3</c:v>
                      </c:pt>
                      <c:pt idx="153">
                        <c:v>4.0000000000000001E-3</c:v>
                      </c:pt>
                      <c:pt idx="154">
                        <c:v>1.1900000000000001E-2</c:v>
                      </c:pt>
                      <c:pt idx="155">
                        <c:v>9.1999999999999998E-3</c:v>
                      </c:pt>
                      <c:pt idx="156">
                        <c:v>9.1000000000000004E-3</c:v>
                      </c:pt>
                      <c:pt idx="157">
                        <c:v>-2.0000000000000001E-4</c:v>
                      </c:pt>
                      <c:pt idx="158">
                        <c:v>9.1000000000000004E-3</c:v>
                      </c:pt>
                      <c:pt idx="159">
                        <c:v>1.0500000000000001E-2</c:v>
                      </c:pt>
                      <c:pt idx="160">
                        <c:v>1.01E-2</c:v>
                      </c:pt>
                      <c:pt idx="161">
                        <c:v>8.6E-3</c:v>
                      </c:pt>
                      <c:pt idx="162">
                        <c:v>-6.9999999999999999E-4</c:v>
                      </c:pt>
                      <c:pt idx="163">
                        <c:v>5.8999999999999999E-3</c:v>
                      </c:pt>
                      <c:pt idx="164">
                        <c:v>-1.1999999999999999E-3</c:v>
                      </c:pt>
                      <c:pt idx="165">
                        <c:v>5.0000000000000001E-3</c:v>
                      </c:pt>
                      <c:pt idx="166">
                        <c:v>-3.2000000000000002E-3</c:v>
                      </c:pt>
                      <c:pt idx="167">
                        <c:v>1.0999999999999999E-2</c:v>
                      </c:pt>
                      <c:pt idx="168">
                        <c:v>7.0000000000000001E-3</c:v>
                      </c:pt>
                      <c:pt idx="169">
                        <c:v>1.9300000000000001E-2</c:v>
                      </c:pt>
                      <c:pt idx="170">
                        <c:v>1.5900000000000001E-2</c:v>
                      </c:pt>
                      <c:pt idx="171">
                        <c:v>2.7099999999999999E-2</c:v>
                      </c:pt>
                      <c:pt idx="172">
                        <c:v>1.1999999999999999E-3</c:v>
                      </c:pt>
                      <c:pt idx="173">
                        <c:v>-1.0800000000000001E-2</c:v>
                      </c:pt>
                      <c:pt idx="174">
                        <c:v>-6.6E-3</c:v>
                      </c:pt>
                      <c:pt idx="175">
                        <c:v>1.9800000000000002E-2</c:v>
                      </c:pt>
                      <c:pt idx="176">
                        <c:v>4.4999999999999997E-3</c:v>
                      </c:pt>
                      <c:pt idx="177">
                        <c:v>-2.24E-2</c:v>
                      </c:pt>
                      <c:pt idx="178">
                        <c:v>-2.81E-2</c:v>
                      </c:pt>
                      <c:pt idx="179">
                        <c:v>-1.43E-2</c:v>
                      </c:pt>
                      <c:pt idx="180">
                        <c:v>-2.5999999999999999E-3</c:v>
                      </c:pt>
                      <c:pt idx="181">
                        <c:v>-2.2000000000000001E-3</c:v>
                      </c:pt>
                      <c:pt idx="182">
                        <c:v>-5.4999999999999997E-3</c:v>
                      </c:pt>
                      <c:pt idx="183">
                        <c:v>-1.1000000000000001E-3</c:v>
                      </c:pt>
                      <c:pt idx="184">
                        <c:v>-1.2500000000000001E-2</c:v>
                      </c:pt>
                      <c:pt idx="185">
                        <c:v>-3.8E-3</c:v>
                      </c:pt>
                      <c:pt idx="186">
                        <c:v>2.7000000000000001E-3</c:v>
                      </c:pt>
                      <c:pt idx="187">
                        <c:v>2.3E-3</c:v>
                      </c:pt>
                      <c:pt idx="188">
                        <c:v>-1E-4</c:v>
                      </c:pt>
                      <c:pt idx="189">
                        <c:v>-2.0999999999999999E-3</c:v>
                      </c:pt>
                      <c:pt idx="190">
                        <c:v>-1E-3</c:v>
                      </c:pt>
                      <c:pt idx="191">
                        <c:v>9.4000000000000004E-3</c:v>
                      </c:pt>
                      <c:pt idx="192">
                        <c:v>1.12E-2</c:v>
                      </c:pt>
                      <c:pt idx="193">
                        <c:v>7.1000000000000004E-3</c:v>
                      </c:pt>
                      <c:pt idx="194">
                        <c:v>2.2000000000000001E-3</c:v>
                      </c:pt>
                      <c:pt idx="195">
                        <c:v>1.35E-2</c:v>
                      </c:pt>
                      <c:pt idx="196">
                        <c:v>2.5700000000000001E-2</c:v>
                      </c:pt>
                      <c:pt idx="197">
                        <c:v>1.6199999999999999E-2</c:v>
                      </c:pt>
                      <c:pt idx="198">
                        <c:v>4.7000000000000002E-3</c:v>
                      </c:pt>
                      <c:pt idx="199">
                        <c:v>-7.1000000000000004E-3</c:v>
                      </c:pt>
                      <c:pt idx="200">
                        <c:v>1.21E-2</c:v>
                      </c:pt>
                      <c:pt idx="201">
                        <c:v>2.07E-2</c:v>
                      </c:pt>
                      <c:pt idx="202">
                        <c:v>1.5100000000000001E-2</c:v>
                      </c:pt>
                      <c:pt idx="203">
                        <c:v>1.2E-2</c:v>
                      </c:pt>
                      <c:pt idx="204">
                        <c:v>-1.9400000000000001E-2</c:v>
                      </c:pt>
                      <c:pt idx="205">
                        <c:v>-1.5699999999999999E-2</c:v>
                      </c:pt>
                      <c:pt idx="206">
                        <c:v>-1.4800000000000001E-2</c:v>
                      </c:pt>
                      <c:pt idx="207">
                        <c:v>-5.0000000000000001E-4</c:v>
                      </c:pt>
                      <c:pt idx="208">
                        <c:v>1.3100000000000001E-2</c:v>
                      </c:pt>
                      <c:pt idx="209">
                        <c:v>1.7500000000000002E-2</c:v>
                      </c:pt>
                      <c:pt idx="210">
                        <c:v>2.92E-2</c:v>
                      </c:pt>
                      <c:pt idx="211">
                        <c:v>-1.38E-2</c:v>
                      </c:pt>
                      <c:pt idx="212">
                        <c:v>-1.0999999999999999E-2</c:v>
                      </c:pt>
                      <c:pt idx="213">
                        <c:v>-2.7099999999999999E-2</c:v>
                      </c:pt>
                      <c:pt idx="214">
                        <c:v>-2.7000000000000001E-3</c:v>
                      </c:pt>
                      <c:pt idx="215">
                        <c:v>-1E-4</c:v>
                      </c:pt>
                      <c:pt idx="216">
                        <c:v>1.52E-2</c:v>
                      </c:pt>
                      <c:pt idx="217">
                        <c:v>3.8899999999999997E-2</c:v>
                      </c:pt>
                      <c:pt idx="218">
                        <c:v>-1.77E-2</c:v>
                      </c:pt>
                      <c:pt idx="219">
                        <c:v>-2.5700000000000001E-2</c:v>
                      </c:pt>
                      <c:pt idx="220">
                        <c:v>-5.11E-2</c:v>
                      </c:pt>
                      <c:pt idx="221">
                        <c:v>-2.6499999999999999E-2</c:v>
                      </c:pt>
                      <c:pt idx="222">
                        <c:v>-2.3099999999999999E-2</c:v>
                      </c:pt>
                      <c:pt idx="223">
                        <c:v>-1.4E-2</c:v>
                      </c:pt>
                      <c:pt idx="224">
                        <c:v>1.9E-3</c:v>
                      </c:pt>
                      <c:pt idx="225">
                        <c:v>1E-4</c:v>
                      </c:pt>
                      <c:pt idx="226">
                        <c:v>5.4999999999999997E-3</c:v>
                      </c:pt>
                      <c:pt idx="227">
                        <c:v>5.8999999999999999E-3</c:v>
                      </c:pt>
                      <c:pt idx="228">
                        <c:v>1.49E-2</c:v>
                      </c:pt>
                      <c:pt idx="229">
                        <c:v>3.5000000000000001E-3</c:v>
                      </c:pt>
                      <c:pt idx="230">
                        <c:v>1.2999999999999999E-3</c:v>
                      </c:pt>
                      <c:pt idx="231">
                        <c:v>-0.01</c:v>
                      </c:pt>
                      <c:pt idx="232">
                        <c:v>-6.4999999999999997E-3</c:v>
                      </c:pt>
                      <c:pt idx="233">
                        <c:v>-1.01E-2</c:v>
                      </c:pt>
                      <c:pt idx="234">
                        <c:v>1E-3</c:v>
                      </c:pt>
                      <c:pt idx="235">
                        <c:v>6.6E-3</c:v>
                      </c:pt>
                      <c:pt idx="236">
                        <c:v>1.12E-2</c:v>
                      </c:pt>
                      <c:pt idx="237">
                        <c:v>8.6E-3</c:v>
                      </c:pt>
                      <c:pt idx="238">
                        <c:v>2.3E-3</c:v>
                      </c:pt>
                      <c:pt idx="239">
                        <c:v>-6.1000000000000004E-3</c:v>
                      </c:pt>
                      <c:pt idx="240">
                        <c:v>-7.1999999999999998E-3</c:v>
                      </c:pt>
                      <c:pt idx="241">
                        <c:v>3.7000000000000002E-3</c:v>
                      </c:pt>
                      <c:pt idx="242">
                        <c:v>1.0999999999999999E-2</c:v>
                      </c:pt>
                      <c:pt idx="243">
                        <c:v>1.9E-2</c:v>
                      </c:pt>
                      <c:pt idx="244">
                        <c:v>1.6500000000000001E-2</c:v>
                      </c:pt>
                      <c:pt idx="245">
                        <c:v>1.7000000000000001E-2</c:v>
                      </c:pt>
                      <c:pt idx="246">
                        <c:v>7.6E-3</c:v>
                      </c:pt>
                      <c:pt idx="247">
                        <c:v>-7.1000000000000004E-3</c:v>
                      </c:pt>
                      <c:pt idx="248">
                        <c:v>-1.0999999999999999E-2</c:v>
                      </c:pt>
                      <c:pt idx="249">
                        <c:v>-1.2800000000000001E-2</c:v>
                      </c:pt>
                      <c:pt idx="250">
                        <c:v>6.3E-3</c:v>
                      </c:pt>
                      <c:pt idx="251">
                        <c:v>1.0999999999999999E-2</c:v>
                      </c:pt>
                      <c:pt idx="252">
                        <c:v>2.1999999999999999E-2</c:v>
                      </c:pt>
                      <c:pt idx="253">
                        <c:v>1.3299999999999999E-2</c:v>
                      </c:pt>
                      <c:pt idx="254">
                        <c:v>9.4000000000000004E-3</c:v>
                      </c:pt>
                      <c:pt idx="255">
                        <c:v>3.8E-3</c:v>
                      </c:pt>
                      <c:pt idx="256">
                        <c:v>1.1999999999999999E-3</c:v>
                      </c:pt>
                      <c:pt idx="257">
                        <c:v>1.8E-3</c:v>
                      </c:pt>
                      <c:pt idx="258">
                        <c:v>2.0999999999999999E-3</c:v>
                      </c:pt>
                      <c:pt idx="259">
                        <c:v>1.4500000000000001E-2</c:v>
                      </c:pt>
                      <c:pt idx="260">
                        <c:v>2.1700000000000001E-2</c:v>
                      </c:pt>
                      <c:pt idx="261">
                        <c:v>2.5000000000000001E-2</c:v>
                      </c:pt>
                      <c:pt idx="262">
                        <c:v>3.5000000000000003E-2</c:v>
                      </c:pt>
                      <c:pt idx="263">
                        <c:v>2.7300000000000001E-2</c:v>
                      </c:pt>
                      <c:pt idx="264">
                        <c:v>5.1999999999999998E-3</c:v>
                      </c:pt>
                      <c:pt idx="265">
                        <c:v>-1.0999999999999999E-2</c:v>
                      </c:pt>
                      <c:pt idx="266">
                        <c:v>-1.8700000000000001E-2</c:v>
                      </c:pt>
                      <c:pt idx="267">
                        <c:v>-1.46E-2</c:v>
                      </c:pt>
                      <c:pt idx="268">
                        <c:v>-1.83E-2</c:v>
                      </c:pt>
                      <c:pt idx="269">
                        <c:v>-5.1000000000000004E-3</c:v>
                      </c:pt>
                      <c:pt idx="270">
                        <c:v>-8.9999999999999993E-3</c:v>
                      </c:pt>
                      <c:pt idx="271">
                        <c:v>-1.2E-2</c:v>
                      </c:pt>
                      <c:pt idx="272">
                        <c:v>-8.6E-3</c:v>
                      </c:pt>
                      <c:pt idx="273">
                        <c:v>-1.6000000000000001E-3</c:v>
                      </c:pt>
                      <c:pt idx="274">
                        <c:v>-4.3E-3</c:v>
                      </c:pt>
                      <c:pt idx="275">
                        <c:v>-3.8999999999999998E-3</c:v>
                      </c:pt>
                      <c:pt idx="276">
                        <c:v>8.0000000000000002E-3</c:v>
                      </c:pt>
                      <c:pt idx="277">
                        <c:v>2.5499999999999998E-2</c:v>
                      </c:pt>
                      <c:pt idx="278">
                        <c:v>-1.11E-2</c:v>
                      </c:pt>
                      <c:pt idx="279">
                        <c:v>-1.17E-2</c:v>
                      </c:pt>
                      <c:pt idx="280">
                        <c:v>-2.7799999999999998E-2</c:v>
                      </c:pt>
                      <c:pt idx="281">
                        <c:v>-1.2999999999999999E-3</c:v>
                      </c:pt>
                      <c:pt idx="282">
                        <c:v>-2.0400000000000001E-2</c:v>
                      </c:pt>
                      <c:pt idx="283">
                        <c:v>-2.0400000000000001E-2</c:v>
                      </c:pt>
                      <c:pt idx="284">
                        <c:v>-9.1999999999999998E-3</c:v>
                      </c:pt>
                      <c:pt idx="285">
                        <c:v>3.3E-3</c:v>
                      </c:pt>
                      <c:pt idx="286">
                        <c:v>-2.9999999999999997E-4</c:v>
                      </c:pt>
                      <c:pt idx="287">
                        <c:v>-8.6999999999999994E-3</c:v>
                      </c:pt>
                      <c:pt idx="288">
                        <c:v>-6.3E-3</c:v>
                      </c:pt>
                      <c:pt idx="289">
                        <c:v>7.6E-3</c:v>
                      </c:pt>
                      <c:pt idx="290">
                        <c:v>4.1999999999999997E-3</c:v>
                      </c:pt>
                      <c:pt idx="291">
                        <c:v>1.1999999999999999E-3</c:v>
                      </c:pt>
                      <c:pt idx="292">
                        <c:v>4.7000000000000002E-3</c:v>
                      </c:pt>
                      <c:pt idx="293">
                        <c:v>7.1000000000000004E-3</c:v>
                      </c:pt>
                      <c:pt idx="294">
                        <c:v>9.5999999999999992E-3</c:v>
                      </c:pt>
                      <c:pt idx="295">
                        <c:v>4.1000000000000003E-3</c:v>
                      </c:pt>
                      <c:pt idx="296">
                        <c:v>-5.0000000000000001E-4</c:v>
                      </c:pt>
                      <c:pt idx="297">
                        <c:v>2.0000000000000001E-4</c:v>
                      </c:pt>
                      <c:pt idx="298">
                        <c:v>-4.1000000000000003E-3</c:v>
                      </c:pt>
                      <c:pt idx="299">
                        <c:v>6.7999999999999996E-3</c:v>
                      </c:pt>
                      <c:pt idx="300">
                        <c:v>5.1999999999999998E-3</c:v>
                      </c:pt>
                      <c:pt idx="301">
                        <c:v>1.04E-2</c:v>
                      </c:pt>
                      <c:pt idx="302">
                        <c:v>-2.2000000000000001E-3</c:v>
                      </c:pt>
                      <c:pt idx="303">
                        <c:v>-5.0000000000000001E-4</c:v>
                      </c:pt>
                      <c:pt idx="304">
                        <c:v>-1E-4</c:v>
                      </c:pt>
                      <c:pt idx="305">
                        <c:v>6.4000000000000003E-3</c:v>
                      </c:pt>
                      <c:pt idx="306">
                        <c:v>1.01E-2</c:v>
                      </c:pt>
                      <c:pt idx="307">
                        <c:v>4.3E-3</c:v>
                      </c:pt>
                      <c:pt idx="308">
                        <c:v>1.4800000000000001E-2</c:v>
                      </c:pt>
                      <c:pt idx="309">
                        <c:v>1.6299999999999999E-2</c:v>
                      </c:pt>
                      <c:pt idx="310">
                        <c:v>2.1299999999999999E-2</c:v>
                      </c:pt>
                      <c:pt idx="311">
                        <c:v>5.1999999999999998E-3</c:v>
                      </c:pt>
                      <c:pt idx="312">
                        <c:v>5.0000000000000001E-3</c:v>
                      </c:pt>
                      <c:pt idx="313">
                        <c:v>-1E-4</c:v>
                      </c:pt>
                      <c:pt idx="314">
                        <c:v>-1.38E-2</c:v>
                      </c:pt>
                      <c:pt idx="315">
                        <c:v>-7.1000000000000004E-3</c:v>
                      </c:pt>
                      <c:pt idx="316">
                        <c:v>-9.1000000000000004E-3</c:v>
                      </c:pt>
                      <c:pt idx="317">
                        <c:v>7.7000000000000002E-3</c:v>
                      </c:pt>
                      <c:pt idx="318">
                        <c:v>-1E-3</c:v>
                      </c:pt>
                      <c:pt idx="319">
                        <c:v>8.6E-3</c:v>
                      </c:pt>
                      <c:pt idx="320">
                        <c:v>7.4000000000000003E-3</c:v>
                      </c:pt>
                      <c:pt idx="321">
                        <c:v>5.4999999999999997E-3</c:v>
                      </c:pt>
                      <c:pt idx="322">
                        <c:v>8.3999999999999995E-3</c:v>
                      </c:pt>
                      <c:pt idx="323">
                        <c:v>2.46E-2</c:v>
                      </c:pt>
                      <c:pt idx="324">
                        <c:v>1.5299999999999999E-2</c:v>
                      </c:pt>
                      <c:pt idx="325">
                        <c:v>4.4999999999999997E-3</c:v>
                      </c:pt>
                      <c:pt idx="326">
                        <c:v>-1.5900000000000001E-2</c:v>
                      </c:pt>
                      <c:pt idx="327">
                        <c:v>-1.49E-2</c:v>
                      </c:pt>
                      <c:pt idx="328">
                        <c:v>-1.1900000000000001E-2</c:v>
                      </c:pt>
                      <c:pt idx="329">
                        <c:v>2.3999999999999998E-3</c:v>
                      </c:pt>
                      <c:pt idx="330">
                        <c:v>-1.2999999999999999E-3</c:v>
                      </c:pt>
                      <c:pt idx="331">
                        <c:v>4.7999999999999996E-3</c:v>
                      </c:pt>
                      <c:pt idx="332">
                        <c:v>-4.4000000000000003E-3</c:v>
                      </c:pt>
                      <c:pt idx="333">
                        <c:v>1.2999999999999999E-3</c:v>
                      </c:pt>
                      <c:pt idx="334">
                        <c:v>6.1999999999999998E-3</c:v>
                      </c:pt>
                      <c:pt idx="335">
                        <c:v>3.5999999999999999E-3</c:v>
                      </c:pt>
                      <c:pt idx="336">
                        <c:v>4.4999999999999997E-3</c:v>
                      </c:pt>
                      <c:pt idx="337">
                        <c:v>-1E-3</c:v>
                      </c:pt>
                      <c:pt idx="338">
                        <c:v>3.5999999999999999E-3</c:v>
                      </c:pt>
                      <c:pt idx="339">
                        <c:v>1.2800000000000001E-2</c:v>
                      </c:pt>
                      <c:pt idx="340">
                        <c:v>0.01</c:v>
                      </c:pt>
                      <c:pt idx="341">
                        <c:v>1.17E-2</c:v>
                      </c:pt>
                      <c:pt idx="342">
                        <c:v>1.2999999999999999E-2</c:v>
                      </c:pt>
                      <c:pt idx="343">
                        <c:v>1.6E-2</c:v>
                      </c:pt>
                      <c:pt idx="344">
                        <c:v>1.5100000000000001E-2</c:v>
                      </c:pt>
                      <c:pt idx="345">
                        <c:v>-7.7999999999999996E-3</c:v>
                      </c:pt>
                      <c:pt idx="346">
                        <c:v>-9.1000000000000004E-3</c:v>
                      </c:pt>
                      <c:pt idx="347">
                        <c:v>-6.3E-3</c:v>
                      </c:pt>
                      <c:pt idx="348">
                        <c:v>9.2999999999999992E-3</c:v>
                      </c:pt>
                      <c:pt idx="349">
                        <c:v>9.7999999999999997E-3</c:v>
                      </c:pt>
                      <c:pt idx="350">
                        <c:v>1.44E-2</c:v>
                      </c:pt>
                      <c:pt idx="351">
                        <c:v>2.4199999999999999E-2</c:v>
                      </c:pt>
                      <c:pt idx="352">
                        <c:v>2.3699999999999999E-2</c:v>
                      </c:pt>
                      <c:pt idx="353">
                        <c:v>7.1000000000000004E-3</c:v>
                      </c:pt>
                      <c:pt idx="354">
                        <c:v>2.3999999999999998E-3</c:v>
                      </c:pt>
                      <c:pt idx="355">
                        <c:v>1.4E-3</c:v>
                      </c:pt>
                      <c:pt idx="356">
                        <c:v>1.2E-2</c:v>
                      </c:pt>
                      <c:pt idx="357">
                        <c:v>-1.4E-2</c:v>
                      </c:pt>
                      <c:pt idx="358">
                        <c:v>-1.24E-2</c:v>
                      </c:pt>
                      <c:pt idx="359">
                        <c:v>-1.1999999999999999E-3</c:v>
                      </c:pt>
                      <c:pt idx="360">
                        <c:v>2.23E-2</c:v>
                      </c:pt>
                      <c:pt idx="361">
                        <c:v>2.53E-2</c:v>
                      </c:pt>
                      <c:pt idx="362">
                        <c:v>2.12E-2</c:v>
                      </c:pt>
                      <c:pt idx="363">
                        <c:v>7.0000000000000001E-3</c:v>
                      </c:pt>
                      <c:pt idx="364">
                        <c:v>4.4000000000000003E-3</c:v>
                      </c:pt>
                      <c:pt idx="365">
                        <c:v>-8.0000000000000004E-4</c:v>
                      </c:pt>
                      <c:pt idx="366">
                        <c:v>8.6999999999999994E-3</c:v>
                      </c:pt>
                      <c:pt idx="367">
                        <c:v>1.7100000000000001E-2</c:v>
                      </c:pt>
                      <c:pt idx="368">
                        <c:v>2.0199999999999999E-2</c:v>
                      </c:pt>
                      <c:pt idx="369">
                        <c:v>5.0999999999999997E-2</c:v>
                      </c:pt>
                      <c:pt idx="370">
                        <c:v>1.5699999999999999E-2</c:v>
                      </c:pt>
                      <c:pt idx="371">
                        <c:v>1.04E-2</c:v>
                      </c:pt>
                      <c:pt idx="372">
                        <c:v>-2.3E-2</c:v>
                      </c:pt>
                      <c:pt idx="373">
                        <c:v>1.01E-2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DA8A-4079-B2FC-035D72A83E7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Mini'!$J$1</c15:sqref>
                        </c15:formulaRef>
                      </c:ext>
                    </c:extLst>
                    <c:strCache>
                      <c:ptCount val="1"/>
                      <c:pt idx="0">
                        <c:v>MM Coverage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Mini'!$J$2:$J$375</c15:sqref>
                        </c15:formulaRef>
                      </c:ext>
                    </c:extLst>
                    <c:numCache>
                      <c:formatCode>0.00%</c:formatCode>
                      <c:ptCount val="374"/>
                      <c:pt idx="0">
                        <c:v>7.5300000000000006E-2</c:v>
                      </c:pt>
                      <c:pt idx="1">
                        <c:v>7.7200000000000005E-2</c:v>
                      </c:pt>
                      <c:pt idx="2">
                        <c:v>7.6999999999999999E-2</c:v>
                      </c:pt>
                      <c:pt idx="3">
                        <c:v>7.8E-2</c:v>
                      </c:pt>
                      <c:pt idx="4">
                        <c:v>7.8600000000000003E-2</c:v>
                      </c:pt>
                      <c:pt idx="5">
                        <c:v>7.8899999999999998E-2</c:v>
                      </c:pt>
                      <c:pt idx="6">
                        <c:v>7.9000000000000001E-2</c:v>
                      </c:pt>
                      <c:pt idx="7">
                        <c:v>7.9100000000000004E-2</c:v>
                      </c:pt>
                      <c:pt idx="8">
                        <c:v>8.0100000000000005E-2</c:v>
                      </c:pt>
                      <c:pt idx="9">
                        <c:v>8.1299999999999997E-2</c:v>
                      </c:pt>
                      <c:pt idx="10">
                        <c:v>8.1299999999999997E-2</c:v>
                      </c:pt>
                      <c:pt idx="11">
                        <c:v>8.1699999999999995E-2</c:v>
                      </c:pt>
                      <c:pt idx="12">
                        <c:v>8.0799999999999997E-2</c:v>
                      </c:pt>
                      <c:pt idx="13">
                        <c:v>8.2199999999999995E-2</c:v>
                      </c:pt>
                      <c:pt idx="14">
                        <c:v>8.14E-2</c:v>
                      </c:pt>
                      <c:pt idx="15">
                        <c:v>8.43E-2</c:v>
                      </c:pt>
                      <c:pt idx="16">
                        <c:v>8.43E-2</c:v>
                      </c:pt>
                      <c:pt idx="17">
                        <c:v>8.5300000000000001E-2</c:v>
                      </c:pt>
                      <c:pt idx="18">
                        <c:v>8.4099999999999994E-2</c:v>
                      </c:pt>
                      <c:pt idx="19">
                        <c:v>8.2100000000000006E-2</c:v>
                      </c:pt>
                      <c:pt idx="20">
                        <c:v>8.2000000000000003E-2</c:v>
                      </c:pt>
                      <c:pt idx="21">
                        <c:v>8.3299999999999999E-2</c:v>
                      </c:pt>
                      <c:pt idx="22">
                        <c:v>8.4699999999999998E-2</c:v>
                      </c:pt>
                      <c:pt idx="23">
                        <c:v>8.4000000000000005E-2</c:v>
                      </c:pt>
                      <c:pt idx="24">
                        <c:v>8.4900000000000003E-2</c:v>
                      </c:pt>
                      <c:pt idx="25">
                        <c:v>8.5099999999999995E-2</c:v>
                      </c:pt>
                      <c:pt idx="26">
                        <c:v>8.2699999999999996E-2</c:v>
                      </c:pt>
                      <c:pt idx="27">
                        <c:v>8.1600000000000006E-2</c:v>
                      </c:pt>
                      <c:pt idx="28">
                        <c:v>8.3699999999999997E-2</c:v>
                      </c:pt>
                      <c:pt idx="29">
                        <c:v>8.3699999999999997E-2</c:v>
                      </c:pt>
                      <c:pt idx="30">
                        <c:v>8.48E-2</c:v>
                      </c:pt>
                      <c:pt idx="31">
                        <c:v>8.6300000000000002E-2</c:v>
                      </c:pt>
                      <c:pt idx="32">
                        <c:v>8.6099999999999996E-2</c:v>
                      </c:pt>
                      <c:pt idx="33">
                        <c:v>8.7800000000000003E-2</c:v>
                      </c:pt>
                      <c:pt idx="34">
                        <c:v>8.5500000000000007E-2</c:v>
                      </c:pt>
                      <c:pt idx="35">
                        <c:v>8.3599999999999994E-2</c:v>
                      </c:pt>
                      <c:pt idx="36">
                        <c:v>8.6099999999999996E-2</c:v>
                      </c:pt>
                      <c:pt idx="37">
                        <c:v>8.6499999999999994E-2</c:v>
                      </c:pt>
                      <c:pt idx="38">
                        <c:v>8.4400000000000003E-2</c:v>
                      </c:pt>
                      <c:pt idx="39">
                        <c:v>8.6999999999999994E-2</c:v>
                      </c:pt>
                      <c:pt idx="40">
                        <c:v>8.6300000000000002E-2</c:v>
                      </c:pt>
                      <c:pt idx="41">
                        <c:v>8.6300000000000002E-2</c:v>
                      </c:pt>
                      <c:pt idx="42">
                        <c:v>8.7800000000000003E-2</c:v>
                      </c:pt>
                      <c:pt idx="43">
                        <c:v>9.0800000000000006E-2</c:v>
                      </c:pt>
                      <c:pt idx="44">
                        <c:v>9.0800000000000006E-2</c:v>
                      </c:pt>
                      <c:pt idx="45">
                        <c:v>9.6699999999999994E-2</c:v>
                      </c:pt>
                      <c:pt idx="46">
                        <c:v>9.5399999999999999E-2</c:v>
                      </c:pt>
                      <c:pt idx="47">
                        <c:v>9.8000000000000004E-2</c:v>
                      </c:pt>
                      <c:pt idx="48">
                        <c:v>9.3399999999999997E-2</c:v>
                      </c:pt>
                      <c:pt idx="49">
                        <c:v>9.1899999999999996E-2</c:v>
                      </c:pt>
                      <c:pt idx="50">
                        <c:v>9.5100000000000004E-2</c:v>
                      </c:pt>
                      <c:pt idx="51">
                        <c:v>9.1999999999999998E-2</c:v>
                      </c:pt>
                      <c:pt idx="52">
                        <c:v>9.7299999999999998E-2</c:v>
                      </c:pt>
                      <c:pt idx="53">
                        <c:v>9.8400000000000001E-2</c:v>
                      </c:pt>
                      <c:pt idx="54">
                        <c:v>0.1081</c:v>
                      </c:pt>
                      <c:pt idx="55">
                        <c:v>0.10489999999999999</c:v>
                      </c:pt>
                      <c:pt idx="56">
                        <c:v>9.9900000000000003E-2</c:v>
                      </c:pt>
                      <c:pt idx="57">
                        <c:v>8.7800000000000003E-2</c:v>
                      </c:pt>
                      <c:pt idx="58">
                        <c:v>8.5000000000000006E-2</c:v>
                      </c:pt>
                      <c:pt idx="59">
                        <c:v>7.4499999999999997E-2</c:v>
                      </c:pt>
                      <c:pt idx="60">
                        <c:v>6.6799999999999998E-2</c:v>
                      </c:pt>
                      <c:pt idx="61">
                        <c:v>6.7599999999999993E-2</c:v>
                      </c:pt>
                      <c:pt idx="62">
                        <c:v>6.0900000000000003E-2</c:v>
                      </c:pt>
                      <c:pt idx="63">
                        <c:v>5.8299999999999998E-2</c:v>
                      </c:pt>
                      <c:pt idx="64">
                        <c:v>5.5300000000000002E-2</c:v>
                      </c:pt>
                      <c:pt idx="65">
                        <c:v>5.1299999999999998E-2</c:v>
                      </c:pt>
                      <c:pt idx="66">
                        <c:v>5.04E-2</c:v>
                      </c:pt>
                      <c:pt idx="67">
                        <c:v>4.8800000000000003E-2</c:v>
                      </c:pt>
                      <c:pt idx="68">
                        <c:v>4.8000000000000001E-2</c:v>
                      </c:pt>
                      <c:pt idx="69">
                        <c:v>4.7E-2</c:v>
                      </c:pt>
                      <c:pt idx="70">
                        <c:v>4.4699999999999997E-2</c:v>
                      </c:pt>
                      <c:pt idx="71">
                        <c:v>4.4600000000000001E-2</c:v>
                      </c:pt>
                      <c:pt idx="72">
                        <c:v>4.24E-2</c:v>
                      </c:pt>
                      <c:pt idx="73">
                        <c:v>4.2099999999999999E-2</c:v>
                      </c:pt>
                      <c:pt idx="74">
                        <c:v>4.0899999999999999E-2</c:v>
                      </c:pt>
                      <c:pt idx="75">
                        <c:v>3.95E-2</c:v>
                      </c:pt>
                      <c:pt idx="76">
                        <c:v>3.9199999999999999E-2</c:v>
                      </c:pt>
                      <c:pt idx="77">
                        <c:v>3.9E-2</c:v>
                      </c:pt>
                      <c:pt idx="78">
                        <c:v>3.9199999999999999E-2</c:v>
                      </c:pt>
                      <c:pt idx="79">
                        <c:v>3.9E-2</c:v>
                      </c:pt>
                      <c:pt idx="80">
                        <c:v>3.9E-2</c:v>
                      </c:pt>
                      <c:pt idx="81">
                        <c:v>3.9100000000000003E-2</c:v>
                      </c:pt>
                      <c:pt idx="82">
                        <c:v>3.9E-2</c:v>
                      </c:pt>
                      <c:pt idx="83">
                        <c:v>3.9300000000000002E-2</c:v>
                      </c:pt>
                      <c:pt idx="84">
                        <c:v>3.9399999999999998E-2</c:v>
                      </c:pt>
                      <c:pt idx="85">
                        <c:v>3.9699999999999999E-2</c:v>
                      </c:pt>
                      <c:pt idx="86">
                        <c:v>3.95E-2</c:v>
                      </c:pt>
                      <c:pt idx="87">
                        <c:v>3.9600000000000003E-2</c:v>
                      </c:pt>
                      <c:pt idx="88">
                        <c:v>0.04</c:v>
                      </c:pt>
                      <c:pt idx="89">
                        <c:v>4.07E-2</c:v>
                      </c:pt>
                      <c:pt idx="90">
                        <c:v>4.0899999999999999E-2</c:v>
                      </c:pt>
                      <c:pt idx="91">
                        <c:v>4.0099999999999997E-2</c:v>
                      </c:pt>
                      <c:pt idx="92">
                        <c:v>4.0300000000000002E-2</c:v>
                      </c:pt>
                      <c:pt idx="93">
                        <c:v>4.0300000000000002E-2</c:v>
                      </c:pt>
                      <c:pt idx="94">
                        <c:v>4.07E-2</c:v>
                      </c:pt>
                      <c:pt idx="95">
                        <c:v>4.0099999999999997E-2</c:v>
                      </c:pt>
                      <c:pt idx="96">
                        <c:v>3.9699999999999999E-2</c:v>
                      </c:pt>
                      <c:pt idx="97">
                        <c:v>3.9800000000000002E-2</c:v>
                      </c:pt>
                      <c:pt idx="98">
                        <c:v>3.9800000000000002E-2</c:v>
                      </c:pt>
                      <c:pt idx="99">
                        <c:v>3.9699999999999999E-2</c:v>
                      </c:pt>
                      <c:pt idx="100">
                        <c:v>3.9699999999999999E-2</c:v>
                      </c:pt>
                      <c:pt idx="101">
                        <c:v>3.9800000000000002E-2</c:v>
                      </c:pt>
                      <c:pt idx="102">
                        <c:v>4.0099999999999997E-2</c:v>
                      </c:pt>
                      <c:pt idx="103">
                        <c:v>4.0099999999999997E-2</c:v>
                      </c:pt>
                      <c:pt idx="104">
                        <c:v>4.0099999999999997E-2</c:v>
                      </c:pt>
                      <c:pt idx="105">
                        <c:v>4.0399999999999998E-2</c:v>
                      </c:pt>
                      <c:pt idx="106">
                        <c:v>4.0300000000000002E-2</c:v>
                      </c:pt>
                      <c:pt idx="107">
                        <c:v>3.8600000000000002E-2</c:v>
                      </c:pt>
                      <c:pt idx="108">
                        <c:v>3.8899999999999997E-2</c:v>
                      </c:pt>
                      <c:pt idx="109">
                        <c:v>3.8800000000000001E-2</c:v>
                      </c:pt>
                      <c:pt idx="110">
                        <c:v>3.8899999999999997E-2</c:v>
                      </c:pt>
                      <c:pt idx="111">
                        <c:v>3.8699999999999998E-2</c:v>
                      </c:pt>
                      <c:pt idx="112">
                        <c:v>3.9E-2</c:v>
                      </c:pt>
                      <c:pt idx="113">
                        <c:v>3.9E-2</c:v>
                      </c:pt>
                      <c:pt idx="114">
                        <c:v>3.9100000000000003E-2</c:v>
                      </c:pt>
                      <c:pt idx="115">
                        <c:v>3.8899999999999997E-2</c:v>
                      </c:pt>
                      <c:pt idx="116">
                        <c:v>3.8800000000000001E-2</c:v>
                      </c:pt>
                      <c:pt idx="117">
                        <c:v>3.9100000000000003E-2</c:v>
                      </c:pt>
                      <c:pt idx="118">
                        <c:v>3.9100000000000003E-2</c:v>
                      </c:pt>
                      <c:pt idx="119">
                        <c:v>3.9E-2</c:v>
                      </c:pt>
                      <c:pt idx="120">
                        <c:v>3.9100000000000003E-2</c:v>
                      </c:pt>
                      <c:pt idx="121">
                        <c:v>3.9300000000000002E-2</c:v>
                      </c:pt>
                      <c:pt idx="122">
                        <c:v>3.9399999999999998E-2</c:v>
                      </c:pt>
                      <c:pt idx="123">
                        <c:v>3.95E-2</c:v>
                      </c:pt>
                      <c:pt idx="124">
                        <c:v>3.9399999999999998E-2</c:v>
                      </c:pt>
                      <c:pt idx="125">
                        <c:v>3.9699999999999999E-2</c:v>
                      </c:pt>
                      <c:pt idx="126">
                        <c:v>3.9800000000000002E-2</c:v>
                      </c:pt>
                      <c:pt idx="127">
                        <c:v>4.0099999999999997E-2</c:v>
                      </c:pt>
                      <c:pt idx="128">
                        <c:v>4.02E-2</c:v>
                      </c:pt>
                      <c:pt idx="129">
                        <c:v>4.02E-2</c:v>
                      </c:pt>
                      <c:pt idx="130">
                        <c:v>4.0099999999999997E-2</c:v>
                      </c:pt>
                      <c:pt idx="131">
                        <c:v>4.0399999999999998E-2</c:v>
                      </c:pt>
                      <c:pt idx="132">
                        <c:v>4.0500000000000001E-2</c:v>
                      </c:pt>
                      <c:pt idx="133">
                        <c:v>4.0800000000000003E-2</c:v>
                      </c:pt>
                      <c:pt idx="134">
                        <c:v>4.0500000000000001E-2</c:v>
                      </c:pt>
                      <c:pt idx="135">
                        <c:v>4.0099999999999997E-2</c:v>
                      </c:pt>
                      <c:pt idx="136">
                        <c:v>0.04</c:v>
                      </c:pt>
                      <c:pt idx="137">
                        <c:v>0.04</c:v>
                      </c:pt>
                      <c:pt idx="138">
                        <c:v>4.0099999999999997E-2</c:v>
                      </c:pt>
                      <c:pt idx="139">
                        <c:v>4.02E-2</c:v>
                      </c:pt>
                      <c:pt idx="140">
                        <c:v>4.0500000000000001E-2</c:v>
                      </c:pt>
                      <c:pt idx="141">
                        <c:v>4.0599999999999997E-2</c:v>
                      </c:pt>
                      <c:pt idx="142">
                        <c:v>4.0500000000000001E-2</c:v>
                      </c:pt>
                      <c:pt idx="143">
                        <c:v>4.0399999999999998E-2</c:v>
                      </c:pt>
                      <c:pt idx="144">
                        <c:v>4.0399999999999998E-2</c:v>
                      </c:pt>
                      <c:pt idx="145">
                        <c:v>4.0399999999999998E-2</c:v>
                      </c:pt>
                      <c:pt idx="146">
                        <c:v>3.8699999999999998E-2</c:v>
                      </c:pt>
                      <c:pt idx="147">
                        <c:v>3.8800000000000001E-2</c:v>
                      </c:pt>
                      <c:pt idx="148">
                        <c:v>3.8800000000000001E-2</c:v>
                      </c:pt>
                      <c:pt idx="149">
                        <c:v>3.8899999999999997E-2</c:v>
                      </c:pt>
                      <c:pt idx="150">
                        <c:v>3.8800000000000001E-2</c:v>
                      </c:pt>
                      <c:pt idx="151">
                        <c:v>3.8899999999999997E-2</c:v>
                      </c:pt>
                      <c:pt idx="152">
                        <c:v>3.9E-2</c:v>
                      </c:pt>
                      <c:pt idx="153">
                        <c:v>3.9100000000000003E-2</c:v>
                      </c:pt>
                      <c:pt idx="154">
                        <c:v>3.9E-2</c:v>
                      </c:pt>
                      <c:pt idx="155">
                        <c:v>3.9199999999999999E-2</c:v>
                      </c:pt>
                      <c:pt idx="156">
                        <c:v>4.1500000000000002E-2</c:v>
                      </c:pt>
                      <c:pt idx="157">
                        <c:v>4.1300000000000003E-2</c:v>
                      </c:pt>
                      <c:pt idx="158">
                        <c:v>4.1500000000000002E-2</c:v>
                      </c:pt>
                      <c:pt idx="159">
                        <c:v>4.1500000000000002E-2</c:v>
                      </c:pt>
                      <c:pt idx="160">
                        <c:v>4.1700000000000001E-2</c:v>
                      </c:pt>
                      <c:pt idx="161">
                        <c:v>4.19E-2</c:v>
                      </c:pt>
                      <c:pt idx="162">
                        <c:v>4.19E-2</c:v>
                      </c:pt>
                      <c:pt idx="163">
                        <c:v>4.2099999999999999E-2</c:v>
                      </c:pt>
                      <c:pt idx="164">
                        <c:v>4.19E-2</c:v>
                      </c:pt>
                      <c:pt idx="165">
                        <c:v>4.2200000000000001E-2</c:v>
                      </c:pt>
                      <c:pt idx="166">
                        <c:v>4.2000000000000003E-2</c:v>
                      </c:pt>
                      <c:pt idx="167">
                        <c:v>4.2099999999999999E-2</c:v>
                      </c:pt>
                      <c:pt idx="168">
                        <c:v>4.2000000000000003E-2</c:v>
                      </c:pt>
                      <c:pt idx="169">
                        <c:v>4.2500000000000003E-2</c:v>
                      </c:pt>
                      <c:pt idx="170">
                        <c:v>4.24E-2</c:v>
                      </c:pt>
                      <c:pt idx="171">
                        <c:v>4.2799999999999998E-2</c:v>
                      </c:pt>
                      <c:pt idx="172">
                        <c:v>4.3200000000000002E-2</c:v>
                      </c:pt>
                      <c:pt idx="173">
                        <c:v>4.36E-2</c:v>
                      </c:pt>
                      <c:pt idx="174">
                        <c:v>4.2900000000000001E-2</c:v>
                      </c:pt>
                      <c:pt idx="175">
                        <c:v>4.2700000000000002E-2</c:v>
                      </c:pt>
                      <c:pt idx="176">
                        <c:v>4.3299999999999998E-2</c:v>
                      </c:pt>
                      <c:pt idx="177">
                        <c:v>4.3700000000000003E-2</c:v>
                      </c:pt>
                      <c:pt idx="178">
                        <c:v>4.2900000000000001E-2</c:v>
                      </c:pt>
                      <c:pt idx="179">
                        <c:v>4.2299999999999997E-2</c:v>
                      </c:pt>
                      <c:pt idx="180">
                        <c:v>4.2500000000000003E-2</c:v>
                      </c:pt>
                      <c:pt idx="181">
                        <c:v>4.2299999999999997E-2</c:v>
                      </c:pt>
                      <c:pt idx="182">
                        <c:v>4.2200000000000001E-2</c:v>
                      </c:pt>
                      <c:pt idx="183">
                        <c:v>4.24E-2</c:v>
                      </c:pt>
                      <c:pt idx="184">
                        <c:v>4.2000000000000003E-2</c:v>
                      </c:pt>
                      <c:pt idx="185">
                        <c:v>4.2099999999999999E-2</c:v>
                      </c:pt>
                      <c:pt idx="186">
                        <c:v>4.19E-2</c:v>
                      </c:pt>
                      <c:pt idx="187">
                        <c:v>4.19E-2</c:v>
                      </c:pt>
                      <c:pt idx="188">
                        <c:v>4.19E-2</c:v>
                      </c:pt>
                      <c:pt idx="189">
                        <c:v>4.2000000000000003E-2</c:v>
                      </c:pt>
                      <c:pt idx="190">
                        <c:v>4.19E-2</c:v>
                      </c:pt>
                      <c:pt idx="191">
                        <c:v>4.1799999999999997E-2</c:v>
                      </c:pt>
                      <c:pt idx="192">
                        <c:v>4.2000000000000003E-2</c:v>
                      </c:pt>
                      <c:pt idx="193">
                        <c:v>4.2299999999999997E-2</c:v>
                      </c:pt>
                      <c:pt idx="194">
                        <c:v>4.2299999999999997E-2</c:v>
                      </c:pt>
                      <c:pt idx="195">
                        <c:v>4.2299999999999997E-2</c:v>
                      </c:pt>
                      <c:pt idx="196">
                        <c:v>4.24E-2</c:v>
                      </c:pt>
                      <c:pt idx="197">
                        <c:v>4.2900000000000001E-2</c:v>
                      </c:pt>
                      <c:pt idx="198">
                        <c:v>4.3400000000000001E-2</c:v>
                      </c:pt>
                      <c:pt idx="199">
                        <c:v>4.3099999999999999E-2</c:v>
                      </c:pt>
                      <c:pt idx="200">
                        <c:v>4.3099999999999999E-2</c:v>
                      </c:pt>
                      <c:pt idx="201">
                        <c:v>4.3099999999999999E-2</c:v>
                      </c:pt>
                      <c:pt idx="202">
                        <c:v>4.36E-2</c:v>
                      </c:pt>
                      <c:pt idx="203">
                        <c:v>4.3999999999999997E-2</c:v>
                      </c:pt>
                      <c:pt idx="204">
                        <c:v>4.3700000000000003E-2</c:v>
                      </c:pt>
                      <c:pt idx="205">
                        <c:v>4.41E-2</c:v>
                      </c:pt>
                      <c:pt idx="206">
                        <c:v>4.3099999999999999E-2</c:v>
                      </c:pt>
                      <c:pt idx="207">
                        <c:v>4.2999999999999997E-2</c:v>
                      </c:pt>
                      <c:pt idx="208">
                        <c:v>4.3499999999999997E-2</c:v>
                      </c:pt>
                      <c:pt idx="209">
                        <c:v>4.3099999999999999E-2</c:v>
                      </c:pt>
                      <c:pt idx="210">
                        <c:v>4.36E-2</c:v>
                      </c:pt>
                      <c:pt idx="211">
                        <c:v>4.4200000000000003E-2</c:v>
                      </c:pt>
                      <c:pt idx="212">
                        <c:v>4.4400000000000002E-2</c:v>
                      </c:pt>
                      <c:pt idx="213">
                        <c:v>4.2999999999999997E-2</c:v>
                      </c:pt>
                      <c:pt idx="214">
                        <c:v>4.3700000000000003E-2</c:v>
                      </c:pt>
                      <c:pt idx="215">
                        <c:v>4.3200000000000002E-2</c:v>
                      </c:pt>
                      <c:pt idx="216">
                        <c:v>4.2900000000000001E-2</c:v>
                      </c:pt>
                      <c:pt idx="217">
                        <c:v>4.3700000000000003E-2</c:v>
                      </c:pt>
                      <c:pt idx="218">
                        <c:v>4.3799999999999999E-2</c:v>
                      </c:pt>
                      <c:pt idx="219">
                        <c:v>4.4499999999999998E-2</c:v>
                      </c:pt>
                      <c:pt idx="220">
                        <c:v>4.2999999999999997E-2</c:v>
                      </c:pt>
                      <c:pt idx="221">
                        <c:v>4.2700000000000002E-2</c:v>
                      </c:pt>
                      <c:pt idx="222">
                        <c:v>4.2200000000000001E-2</c:v>
                      </c:pt>
                      <c:pt idx="223">
                        <c:v>4.1799999999999997E-2</c:v>
                      </c:pt>
                      <c:pt idx="224">
                        <c:v>4.1700000000000001E-2</c:v>
                      </c:pt>
                      <c:pt idx="225">
                        <c:v>4.1700000000000001E-2</c:v>
                      </c:pt>
                      <c:pt idx="226">
                        <c:v>4.19E-2</c:v>
                      </c:pt>
                      <c:pt idx="227">
                        <c:v>4.1700000000000001E-2</c:v>
                      </c:pt>
                      <c:pt idx="228">
                        <c:v>4.19E-2</c:v>
                      </c:pt>
                      <c:pt idx="229">
                        <c:v>4.2200000000000001E-2</c:v>
                      </c:pt>
                      <c:pt idx="230">
                        <c:v>4.2299999999999997E-2</c:v>
                      </c:pt>
                      <c:pt idx="231">
                        <c:v>4.2000000000000003E-2</c:v>
                      </c:pt>
                      <c:pt idx="232">
                        <c:v>4.2200000000000001E-2</c:v>
                      </c:pt>
                      <c:pt idx="233">
                        <c:v>4.19E-2</c:v>
                      </c:pt>
                      <c:pt idx="234">
                        <c:v>4.1799999999999997E-2</c:v>
                      </c:pt>
                      <c:pt idx="235">
                        <c:v>4.1799999999999997E-2</c:v>
                      </c:pt>
                      <c:pt idx="236">
                        <c:v>4.19E-2</c:v>
                      </c:pt>
                      <c:pt idx="237">
                        <c:v>4.2000000000000003E-2</c:v>
                      </c:pt>
                      <c:pt idx="238">
                        <c:v>4.2299999999999997E-2</c:v>
                      </c:pt>
                      <c:pt idx="239">
                        <c:v>4.2299999999999997E-2</c:v>
                      </c:pt>
                      <c:pt idx="240">
                        <c:v>4.2099999999999999E-2</c:v>
                      </c:pt>
                      <c:pt idx="241">
                        <c:v>4.2000000000000003E-2</c:v>
                      </c:pt>
                      <c:pt idx="242">
                        <c:v>4.2000000000000003E-2</c:v>
                      </c:pt>
                      <c:pt idx="243">
                        <c:v>4.2299999999999997E-2</c:v>
                      </c:pt>
                      <c:pt idx="244">
                        <c:v>4.2500000000000003E-2</c:v>
                      </c:pt>
                      <c:pt idx="245">
                        <c:v>4.2799999999999998E-2</c:v>
                      </c:pt>
                      <c:pt idx="246">
                        <c:v>4.2999999999999997E-2</c:v>
                      </c:pt>
                      <c:pt idx="247">
                        <c:v>4.3200000000000002E-2</c:v>
                      </c:pt>
                      <c:pt idx="248">
                        <c:v>4.3099999999999999E-2</c:v>
                      </c:pt>
                      <c:pt idx="249">
                        <c:v>4.2700000000000002E-2</c:v>
                      </c:pt>
                      <c:pt idx="250">
                        <c:v>4.2700000000000002E-2</c:v>
                      </c:pt>
                      <c:pt idx="251">
                        <c:v>4.2599999999999999E-2</c:v>
                      </c:pt>
                      <c:pt idx="252">
                        <c:v>4.2999999999999997E-2</c:v>
                      </c:pt>
                      <c:pt idx="253">
                        <c:v>4.3099999999999999E-2</c:v>
                      </c:pt>
                      <c:pt idx="254">
                        <c:v>4.36E-2</c:v>
                      </c:pt>
                      <c:pt idx="255">
                        <c:v>4.36E-2</c:v>
                      </c:pt>
                      <c:pt idx="256">
                        <c:v>4.3499999999999997E-2</c:v>
                      </c:pt>
                      <c:pt idx="257">
                        <c:v>4.3700000000000003E-2</c:v>
                      </c:pt>
                      <c:pt idx="258">
                        <c:v>4.36E-2</c:v>
                      </c:pt>
                      <c:pt idx="259">
                        <c:v>4.36E-2</c:v>
                      </c:pt>
                      <c:pt idx="260">
                        <c:v>4.3799999999999999E-2</c:v>
                      </c:pt>
                      <c:pt idx="261">
                        <c:v>4.4299999999999999E-2</c:v>
                      </c:pt>
                      <c:pt idx="262">
                        <c:v>4.4600000000000001E-2</c:v>
                      </c:pt>
                      <c:pt idx="263">
                        <c:v>4.4900000000000002E-2</c:v>
                      </c:pt>
                      <c:pt idx="264">
                        <c:v>4.58E-2</c:v>
                      </c:pt>
                      <c:pt idx="265">
                        <c:v>4.58E-2</c:v>
                      </c:pt>
                      <c:pt idx="266">
                        <c:v>4.5199999999999997E-2</c:v>
                      </c:pt>
                      <c:pt idx="267">
                        <c:v>4.53E-2</c:v>
                      </c:pt>
                      <c:pt idx="268">
                        <c:v>4.4900000000000002E-2</c:v>
                      </c:pt>
                      <c:pt idx="269">
                        <c:v>4.4499999999999998E-2</c:v>
                      </c:pt>
                      <c:pt idx="270">
                        <c:v>4.4499999999999998E-2</c:v>
                      </c:pt>
                      <c:pt idx="271">
                        <c:v>4.4699999999999997E-2</c:v>
                      </c:pt>
                      <c:pt idx="272">
                        <c:v>4.41E-2</c:v>
                      </c:pt>
                      <c:pt idx="273">
                        <c:v>4.3999999999999997E-2</c:v>
                      </c:pt>
                      <c:pt idx="274">
                        <c:v>4.4299999999999999E-2</c:v>
                      </c:pt>
                      <c:pt idx="275">
                        <c:v>4.3999999999999997E-2</c:v>
                      </c:pt>
                      <c:pt idx="276">
                        <c:v>4.3799999999999999E-2</c:v>
                      </c:pt>
                      <c:pt idx="277">
                        <c:v>4.41E-2</c:v>
                      </c:pt>
                      <c:pt idx="278">
                        <c:v>4.4400000000000002E-2</c:v>
                      </c:pt>
                      <c:pt idx="279">
                        <c:v>4.4900000000000002E-2</c:v>
                      </c:pt>
                      <c:pt idx="280">
                        <c:v>4.36E-2</c:v>
                      </c:pt>
                      <c:pt idx="281">
                        <c:v>4.3900000000000002E-2</c:v>
                      </c:pt>
                      <c:pt idx="282">
                        <c:v>4.36E-2</c:v>
                      </c:pt>
                      <c:pt idx="283">
                        <c:v>4.36E-2</c:v>
                      </c:pt>
                      <c:pt idx="284">
                        <c:v>4.2999999999999997E-2</c:v>
                      </c:pt>
                      <c:pt idx="285">
                        <c:v>4.2700000000000002E-2</c:v>
                      </c:pt>
                      <c:pt idx="286">
                        <c:v>4.3200000000000002E-2</c:v>
                      </c:pt>
                      <c:pt idx="287">
                        <c:v>4.3099999999999999E-2</c:v>
                      </c:pt>
                      <c:pt idx="288">
                        <c:v>4.2700000000000002E-2</c:v>
                      </c:pt>
                      <c:pt idx="289">
                        <c:v>4.2799999999999998E-2</c:v>
                      </c:pt>
                      <c:pt idx="290">
                        <c:v>4.2799999999999998E-2</c:v>
                      </c:pt>
                      <c:pt idx="291">
                        <c:v>4.3099999999999999E-2</c:v>
                      </c:pt>
                      <c:pt idx="292">
                        <c:v>4.2999999999999997E-2</c:v>
                      </c:pt>
                      <c:pt idx="293">
                        <c:v>4.2900000000000001E-2</c:v>
                      </c:pt>
                      <c:pt idx="294">
                        <c:v>4.3299999999999998E-2</c:v>
                      </c:pt>
                      <c:pt idx="295">
                        <c:v>4.3299999999999998E-2</c:v>
                      </c:pt>
                      <c:pt idx="296">
                        <c:v>4.3299999999999998E-2</c:v>
                      </c:pt>
                      <c:pt idx="297">
                        <c:v>4.3400000000000001E-2</c:v>
                      </c:pt>
                      <c:pt idx="298">
                        <c:v>4.1200000000000001E-2</c:v>
                      </c:pt>
                      <c:pt idx="299">
                        <c:v>4.1200000000000001E-2</c:v>
                      </c:pt>
                      <c:pt idx="300">
                        <c:v>4.1200000000000001E-2</c:v>
                      </c:pt>
                      <c:pt idx="301">
                        <c:v>4.1500000000000002E-2</c:v>
                      </c:pt>
                      <c:pt idx="302">
                        <c:v>4.1500000000000002E-2</c:v>
                      </c:pt>
                      <c:pt idx="303">
                        <c:v>4.1599999999999998E-2</c:v>
                      </c:pt>
                      <c:pt idx="304">
                        <c:v>4.1399999999999999E-2</c:v>
                      </c:pt>
                      <c:pt idx="305">
                        <c:v>4.1399999999999999E-2</c:v>
                      </c:pt>
                      <c:pt idx="306">
                        <c:v>4.1599999999999998E-2</c:v>
                      </c:pt>
                      <c:pt idx="307">
                        <c:v>4.1700000000000001E-2</c:v>
                      </c:pt>
                      <c:pt idx="308">
                        <c:v>4.19E-2</c:v>
                      </c:pt>
                      <c:pt idx="309">
                        <c:v>4.1799999999999997E-2</c:v>
                      </c:pt>
                      <c:pt idx="310">
                        <c:v>4.2299999999999997E-2</c:v>
                      </c:pt>
                      <c:pt idx="311">
                        <c:v>4.2500000000000003E-2</c:v>
                      </c:pt>
                      <c:pt idx="312">
                        <c:v>4.2700000000000002E-2</c:v>
                      </c:pt>
                      <c:pt idx="313">
                        <c:v>4.2500000000000003E-2</c:v>
                      </c:pt>
                      <c:pt idx="314">
                        <c:v>4.2799999999999998E-2</c:v>
                      </c:pt>
                      <c:pt idx="315">
                        <c:v>4.2700000000000002E-2</c:v>
                      </c:pt>
                      <c:pt idx="316">
                        <c:v>4.19E-2</c:v>
                      </c:pt>
                      <c:pt idx="317">
                        <c:v>4.24E-2</c:v>
                      </c:pt>
                      <c:pt idx="318">
                        <c:v>4.2299999999999997E-2</c:v>
                      </c:pt>
                      <c:pt idx="319">
                        <c:v>4.2200000000000001E-2</c:v>
                      </c:pt>
                      <c:pt idx="320">
                        <c:v>4.24E-2</c:v>
                      </c:pt>
                      <c:pt idx="321">
                        <c:v>4.2700000000000002E-2</c:v>
                      </c:pt>
                      <c:pt idx="322">
                        <c:v>4.2599999999999999E-2</c:v>
                      </c:pt>
                      <c:pt idx="323">
                        <c:v>4.2999999999999997E-2</c:v>
                      </c:pt>
                      <c:pt idx="324">
                        <c:v>4.3099999999999999E-2</c:v>
                      </c:pt>
                      <c:pt idx="325">
                        <c:v>4.3700000000000003E-2</c:v>
                      </c:pt>
                      <c:pt idx="326">
                        <c:v>4.36E-2</c:v>
                      </c:pt>
                      <c:pt idx="327">
                        <c:v>4.3299999999999998E-2</c:v>
                      </c:pt>
                      <c:pt idx="328">
                        <c:v>4.2999999999999997E-2</c:v>
                      </c:pt>
                      <c:pt idx="329">
                        <c:v>4.2999999999999997E-2</c:v>
                      </c:pt>
                      <c:pt idx="330">
                        <c:v>4.2799999999999998E-2</c:v>
                      </c:pt>
                      <c:pt idx="331">
                        <c:v>4.3099999999999999E-2</c:v>
                      </c:pt>
                      <c:pt idx="332">
                        <c:v>4.2900000000000001E-2</c:v>
                      </c:pt>
                      <c:pt idx="333">
                        <c:v>4.2999999999999997E-2</c:v>
                      </c:pt>
                      <c:pt idx="334">
                        <c:v>4.2900000000000001E-2</c:v>
                      </c:pt>
                      <c:pt idx="335">
                        <c:v>4.2999999999999997E-2</c:v>
                      </c:pt>
                      <c:pt idx="336">
                        <c:v>4.3299999999999998E-2</c:v>
                      </c:pt>
                      <c:pt idx="337">
                        <c:v>4.3099999999999999E-2</c:v>
                      </c:pt>
                      <c:pt idx="338">
                        <c:v>4.3200000000000002E-2</c:v>
                      </c:pt>
                      <c:pt idx="339">
                        <c:v>4.3200000000000002E-2</c:v>
                      </c:pt>
                      <c:pt idx="340">
                        <c:v>4.3200000000000002E-2</c:v>
                      </c:pt>
                      <c:pt idx="341">
                        <c:v>4.3700000000000003E-2</c:v>
                      </c:pt>
                      <c:pt idx="342">
                        <c:v>4.36E-2</c:v>
                      </c:pt>
                      <c:pt idx="343">
                        <c:v>4.3700000000000003E-2</c:v>
                      </c:pt>
                      <c:pt idx="344">
                        <c:v>4.4299999999999999E-2</c:v>
                      </c:pt>
                      <c:pt idx="345">
                        <c:v>4.4299999999999999E-2</c:v>
                      </c:pt>
                      <c:pt idx="346">
                        <c:v>4.4400000000000002E-2</c:v>
                      </c:pt>
                      <c:pt idx="347">
                        <c:v>4.3999999999999997E-2</c:v>
                      </c:pt>
                      <c:pt idx="348">
                        <c:v>4.3900000000000002E-2</c:v>
                      </c:pt>
                      <c:pt idx="349">
                        <c:v>4.41E-2</c:v>
                      </c:pt>
                      <c:pt idx="350">
                        <c:v>4.4400000000000002E-2</c:v>
                      </c:pt>
                      <c:pt idx="351">
                        <c:v>4.4400000000000002E-2</c:v>
                      </c:pt>
                      <c:pt idx="352">
                        <c:v>4.4699999999999997E-2</c:v>
                      </c:pt>
                      <c:pt idx="353">
                        <c:v>4.5499999999999999E-2</c:v>
                      </c:pt>
                      <c:pt idx="354">
                        <c:v>4.5400000000000003E-2</c:v>
                      </c:pt>
                      <c:pt idx="355">
                        <c:v>4.5100000000000001E-2</c:v>
                      </c:pt>
                      <c:pt idx="356">
                        <c:v>4.5600000000000002E-2</c:v>
                      </c:pt>
                      <c:pt idx="357">
                        <c:v>4.5499999999999999E-2</c:v>
                      </c:pt>
                      <c:pt idx="358">
                        <c:v>4.5600000000000002E-2</c:v>
                      </c:pt>
                      <c:pt idx="359">
                        <c:v>4.4900000000000002E-2</c:v>
                      </c:pt>
                      <c:pt idx="360">
                        <c:v>4.4900000000000002E-2</c:v>
                      </c:pt>
                      <c:pt idx="361">
                        <c:v>4.5499999999999999E-2</c:v>
                      </c:pt>
                      <c:pt idx="362">
                        <c:v>4.5900000000000003E-2</c:v>
                      </c:pt>
                      <c:pt idx="363">
                        <c:v>4.6100000000000002E-2</c:v>
                      </c:pt>
                      <c:pt idx="364">
                        <c:v>4.65E-2</c:v>
                      </c:pt>
                      <c:pt idx="365">
                        <c:v>4.6199999999999998E-2</c:v>
                      </c:pt>
                      <c:pt idx="366">
                        <c:v>4.6300000000000001E-2</c:v>
                      </c:pt>
                      <c:pt idx="367">
                        <c:v>4.65E-2</c:v>
                      </c:pt>
                      <c:pt idx="368">
                        <c:v>4.6600000000000003E-2</c:v>
                      </c:pt>
                      <c:pt idx="369">
                        <c:v>4.7E-2</c:v>
                      </c:pt>
                      <c:pt idx="370">
                        <c:v>4.7399999999999998E-2</c:v>
                      </c:pt>
                      <c:pt idx="371">
                        <c:v>4.9000000000000002E-2</c:v>
                      </c:pt>
                      <c:pt idx="372">
                        <c:v>4.7800000000000002E-2</c:v>
                      </c:pt>
                      <c:pt idx="373">
                        <c:v>4.7899999999999998E-2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DA8A-4079-B2FC-035D72A83E7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Mini'!$K$1</c15:sqref>
                        </c15:formulaRef>
                      </c:ext>
                    </c:extLst>
                    <c:strCache>
                      <c:ptCount val="1"/>
                      <c:pt idx="0">
                        <c:v>MM Excess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Mini'!$K$2:$K$375</c15:sqref>
                        </c15:formulaRef>
                      </c:ext>
                    </c:extLst>
                    <c:numCache>
                      <c:formatCode>0%</c:formatCode>
                      <c:ptCount val="374"/>
                      <c:pt idx="0">
                        <c:v>0.83</c:v>
                      </c:pt>
                      <c:pt idx="1">
                        <c:v>0.68</c:v>
                      </c:pt>
                      <c:pt idx="2">
                        <c:v>0.97</c:v>
                      </c:pt>
                      <c:pt idx="3">
                        <c:v>0.83</c:v>
                      </c:pt>
                      <c:pt idx="4">
                        <c:v>0.9</c:v>
                      </c:pt>
                      <c:pt idx="5">
                        <c:v>0.95</c:v>
                      </c:pt>
                      <c:pt idx="6">
                        <c:v>0.98</c:v>
                      </c:pt>
                      <c:pt idx="7">
                        <c:v>0.99</c:v>
                      </c:pt>
                      <c:pt idx="8">
                        <c:v>0.83</c:v>
                      </c:pt>
                      <c:pt idx="9">
                        <c:v>0.83</c:v>
                      </c:pt>
                      <c:pt idx="10">
                        <c:v>1</c:v>
                      </c:pt>
                      <c:pt idx="11">
                        <c:v>0.93</c:v>
                      </c:pt>
                      <c:pt idx="12">
                        <c:v>0.87</c:v>
                      </c:pt>
                      <c:pt idx="13">
                        <c:v>0.79</c:v>
                      </c:pt>
                      <c:pt idx="14">
                        <c:v>0.88</c:v>
                      </c:pt>
                      <c:pt idx="15">
                        <c:v>0.57999999999999996</c:v>
                      </c:pt>
                      <c:pt idx="16">
                        <c:v>1</c:v>
                      </c:pt>
                      <c:pt idx="17">
                        <c:v>0.86</c:v>
                      </c:pt>
                      <c:pt idx="18">
                        <c:v>0.84</c:v>
                      </c:pt>
                      <c:pt idx="19">
                        <c:v>0.71</c:v>
                      </c:pt>
                      <c:pt idx="20">
                        <c:v>0.98</c:v>
                      </c:pt>
                      <c:pt idx="21">
                        <c:v>0.8</c:v>
                      </c:pt>
                      <c:pt idx="22">
                        <c:v>0.81</c:v>
                      </c:pt>
                      <c:pt idx="23">
                        <c:v>0.9</c:v>
                      </c:pt>
                      <c:pt idx="24">
                        <c:v>0.86</c:v>
                      </c:pt>
                      <c:pt idx="25">
                        <c:v>0.99</c:v>
                      </c:pt>
                      <c:pt idx="26">
                        <c:v>0.66</c:v>
                      </c:pt>
                      <c:pt idx="27">
                        <c:v>0.84</c:v>
                      </c:pt>
                      <c:pt idx="28">
                        <c:v>0.69</c:v>
                      </c:pt>
                      <c:pt idx="29">
                        <c:v>0.99</c:v>
                      </c:pt>
                      <c:pt idx="30">
                        <c:v>0.84</c:v>
                      </c:pt>
                      <c:pt idx="31">
                        <c:v>0.8</c:v>
                      </c:pt>
                      <c:pt idx="32">
                        <c:v>0.97</c:v>
                      </c:pt>
                      <c:pt idx="33">
                        <c:v>0.76</c:v>
                      </c:pt>
                      <c:pt idx="34">
                        <c:v>0.69</c:v>
                      </c:pt>
                      <c:pt idx="35">
                        <c:v>0.74</c:v>
                      </c:pt>
                      <c:pt idx="36">
                        <c:v>0.66</c:v>
                      </c:pt>
                      <c:pt idx="37">
                        <c:v>0.95</c:v>
                      </c:pt>
                      <c:pt idx="38">
                        <c:v>0.72</c:v>
                      </c:pt>
                      <c:pt idx="39">
                        <c:v>0.65</c:v>
                      </c:pt>
                      <c:pt idx="40">
                        <c:v>0.91</c:v>
                      </c:pt>
                      <c:pt idx="41">
                        <c:v>1</c:v>
                      </c:pt>
                      <c:pt idx="42">
                        <c:v>0.81</c:v>
                      </c:pt>
                      <c:pt idx="43">
                        <c:v>0.61</c:v>
                      </c:pt>
                      <c:pt idx="44">
                        <c:v>0.99</c:v>
                      </c:pt>
                      <c:pt idx="45">
                        <c:v>0.33</c:v>
                      </c:pt>
                      <c:pt idx="46">
                        <c:v>0.86</c:v>
                      </c:pt>
                      <c:pt idx="47">
                        <c:v>0.71</c:v>
                      </c:pt>
                      <c:pt idx="48">
                        <c:v>0.49</c:v>
                      </c:pt>
                      <c:pt idx="49">
                        <c:v>0.83</c:v>
                      </c:pt>
                      <c:pt idx="50">
                        <c:v>0.64</c:v>
                      </c:pt>
                      <c:pt idx="51">
                        <c:v>0.65</c:v>
                      </c:pt>
                      <c:pt idx="52">
                        <c:v>0.41</c:v>
                      </c:pt>
                      <c:pt idx="53">
                        <c:v>0.88</c:v>
                      </c:pt>
                      <c:pt idx="54">
                        <c:v>0.09</c:v>
                      </c:pt>
                      <c:pt idx="55">
                        <c:v>0.72</c:v>
                      </c:pt>
                      <c:pt idx="56">
                        <c:v>0.86</c:v>
                      </c:pt>
                      <c:pt idx="57">
                        <c:v>0.95</c:v>
                      </c:pt>
                      <c:pt idx="58">
                        <c:v>0.62</c:v>
                      </c:pt>
                      <c:pt idx="59">
                        <c:v>0.56000000000000005</c:v>
                      </c:pt>
                      <c:pt idx="60">
                        <c:v>-0.55000000000000004</c:v>
                      </c:pt>
                      <c:pt idx="61">
                        <c:v>-0.36</c:v>
                      </c:pt>
                      <c:pt idx="62">
                        <c:v>-0.62</c:v>
                      </c:pt>
                      <c:pt idx="63">
                        <c:v>0.25</c:v>
                      </c:pt>
                      <c:pt idx="64">
                        <c:v>0.22</c:v>
                      </c:pt>
                      <c:pt idx="65">
                        <c:v>-0.42</c:v>
                      </c:pt>
                      <c:pt idx="66">
                        <c:v>0.66</c:v>
                      </c:pt>
                      <c:pt idx="67">
                        <c:v>0.35</c:v>
                      </c:pt>
                      <c:pt idx="68">
                        <c:v>0.18</c:v>
                      </c:pt>
                      <c:pt idx="69">
                        <c:v>0.53</c:v>
                      </c:pt>
                      <c:pt idx="70">
                        <c:v>0.14000000000000001</c:v>
                      </c:pt>
                      <c:pt idx="71">
                        <c:v>0.95</c:v>
                      </c:pt>
                      <c:pt idx="72">
                        <c:v>-0.16</c:v>
                      </c:pt>
                      <c:pt idx="73">
                        <c:v>0.83</c:v>
                      </c:pt>
                      <c:pt idx="74">
                        <c:v>0.28999999999999998</c:v>
                      </c:pt>
                      <c:pt idx="75">
                        <c:v>0.14000000000000001</c:v>
                      </c:pt>
                      <c:pt idx="76">
                        <c:v>0.77</c:v>
                      </c:pt>
                      <c:pt idx="77">
                        <c:v>0.86</c:v>
                      </c:pt>
                      <c:pt idx="78">
                        <c:v>0.86</c:v>
                      </c:pt>
                      <c:pt idx="79">
                        <c:v>0.91</c:v>
                      </c:pt>
                      <c:pt idx="80">
                        <c:v>1</c:v>
                      </c:pt>
                      <c:pt idx="81">
                        <c:v>0.97</c:v>
                      </c:pt>
                      <c:pt idx="82">
                        <c:v>0.98</c:v>
                      </c:pt>
                      <c:pt idx="83">
                        <c:v>0.83</c:v>
                      </c:pt>
                      <c:pt idx="84">
                        <c:v>0.97</c:v>
                      </c:pt>
                      <c:pt idx="85">
                        <c:v>0.79</c:v>
                      </c:pt>
                      <c:pt idx="86">
                        <c:v>0.85</c:v>
                      </c:pt>
                      <c:pt idx="87">
                        <c:v>0.92</c:v>
                      </c:pt>
                      <c:pt idx="88">
                        <c:v>0.73</c:v>
                      </c:pt>
                      <c:pt idx="89">
                        <c:v>0.59</c:v>
                      </c:pt>
                      <c:pt idx="90">
                        <c:v>0.84</c:v>
                      </c:pt>
                      <c:pt idx="91">
                        <c:v>0.5</c:v>
                      </c:pt>
                      <c:pt idx="92">
                        <c:v>0.87</c:v>
                      </c:pt>
                      <c:pt idx="93">
                        <c:v>0.96</c:v>
                      </c:pt>
                      <c:pt idx="94">
                        <c:v>0.71</c:v>
                      </c:pt>
                      <c:pt idx="95">
                        <c:v>0.59</c:v>
                      </c:pt>
                      <c:pt idx="96">
                        <c:v>0.75</c:v>
                      </c:pt>
                      <c:pt idx="97">
                        <c:v>0.95</c:v>
                      </c:pt>
                      <c:pt idx="98">
                        <c:v>1</c:v>
                      </c:pt>
                      <c:pt idx="99">
                        <c:v>0.96</c:v>
                      </c:pt>
                      <c:pt idx="100">
                        <c:v>1</c:v>
                      </c:pt>
                      <c:pt idx="101">
                        <c:v>0.94</c:v>
                      </c:pt>
                      <c:pt idx="102">
                        <c:v>0.83</c:v>
                      </c:pt>
                      <c:pt idx="103">
                        <c:v>0.96</c:v>
                      </c:pt>
                      <c:pt idx="104">
                        <c:v>0.99</c:v>
                      </c:pt>
                      <c:pt idx="105">
                        <c:v>0.81</c:v>
                      </c:pt>
                      <c:pt idx="106">
                        <c:v>0.91</c:v>
                      </c:pt>
                      <c:pt idx="107">
                        <c:v>0.88</c:v>
                      </c:pt>
                      <c:pt idx="108">
                        <c:v>0.8</c:v>
                      </c:pt>
                      <c:pt idx="109">
                        <c:v>0.93</c:v>
                      </c:pt>
                      <c:pt idx="110">
                        <c:v>0.94</c:v>
                      </c:pt>
                      <c:pt idx="111">
                        <c:v>0.81</c:v>
                      </c:pt>
                      <c:pt idx="112">
                        <c:v>0.78</c:v>
                      </c:pt>
                      <c:pt idx="113">
                        <c:v>1</c:v>
                      </c:pt>
                      <c:pt idx="114">
                        <c:v>0.94</c:v>
                      </c:pt>
                      <c:pt idx="115">
                        <c:v>0.89</c:v>
                      </c:pt>
                      <c:pt idx="116">
                        <c:v>0.94</c:v>
                      </c:pt>
                      <c:pt idx="117">
                        <c:v>0.85</c:v>
                      </c:pt>
                      <c:pt idx="118">
                        <c:v>1</c:v>
                      </c:pt>
                      <c:pt idx="119">
                        <c:v>0.99</c:v>
                      </c:pt>
                      <c:pt idx="120">
                        <c:v>0.99</c:v>
                      </c:pt>
                      <c:pt idx="121">
                        <c:v>0.81</c:v>
                      </c:pt>
                      <c:pt idx="122">
                        <c:v>0.9</c:v>
                      </c:pt>
                      <c:pt idx="123">
                        <c:v>0.98</c:v>
                      </c:pt>
                      <c:pt idx="124">
                        <c:v>0.98</c:v>
                      </c:pt>
                      <c:pt idx="125">
                        <c:v>0.82</c:v>
                      </c:pt>
                      <c:pt idx="126">
                        <c:v>0.97</c:v>
                      </c:pt>
                      <c:pt idx="127">
                        <c:v>0.8</c:v>
                      </c:pt>
                      <c:pt idx="128">
                        <c:v>0.94</c:v>
                      </c:pt>
                      <c:pt idx="129">
                        <c:v>0.99</c:v>
                      </c:pt>
                      <c:pt idx="130">
                        <c:v>0.91</c:v>
                      </c:pt>
                      <c:pt idx="131">
                        <c:v>0.78</c:v>
                      </c:pt>
                      <c:pt idx="132">
                        <c:v>0.95</c:v>
                      </c:pt>
                      <c:pt idx="133">
                        <c:v>0.84</c:v>
                      </c:pt>
                      <c:pt idx="134">
                        <c:v>0.82</c:v>
                      </c:pt>
                      <c:pt idx="135">
                        <c:v>0.77</c:v>
                      </c:pt>
                      <c:pt idx="136">
                        <c:v>0.92</c:v>
                      </c:pt>
                      <c:pt idx="137">
                        <c:v>1</c:v>
                      </c:pt>
                      <c:pt idx="138">
                        <c:v>0.92</c:v>
                      </c:pt>
                      <c:pt idx="139">
                        <c:v>0.91</c:v>
                      </c:pt>
                      <c:pt idx="140">
                        <c:v>0.83</c:v>
                      </c:pt>
                      <c:pt idx="141">
                        <c:v>0.94</c:v>
                      </c:pt>
                      <c:pt idx="142">
                        <c:v>0.96</c:v>
                      </c:pt>
                      <c:pt idx="143">
                        <c:v>0.92</c:v>
                      </c:pt>
                      <c:pt idx="144">
                        <c:v>0.97</c:v>
                      </c:pt>
                      <c:pt idx="145">
                        <c:v>0.97</c:v>
                      </c:pt>
                      <c:pt idx="146">
                        <c:v>0.82</c:v>
                      </c:pt>
                      <c:pt idx="147">
                        <c:v>0.99</c:v>
                      </c:pt>
                      <c:pt idx="148">
                        <c:v>0.97</c:v>
                      </c:pt>
                      <c:pt idx="149">
                        <c:v>0.96</c:v>
                      </c:pt>
                      <c:pt idx="150">
                        <c:v>0.98</c:v>
                      </c:pt>
                      <c:pt idx="151">
                        <c:v>0.96</c:v>
                      </c:pt>
                      <c:pt idx="152">
                        <c:v>0.91</c:v>
                      </c:pt>
                      <c:pt idx="153">
                        <c:v>0.97</c:v>
                      </c:pt>
                      <c:pt idx="154">
                        <c:v>0.97</c:v>
                      </c:pt>
                      <c:pt idx="155">
                        <c:v>0.9</c:v>
                      </c:pt>
                      <c:pt idx="156">
                        <c:v>0.78</c:v>
                      </c:pt>
                      <c:pt idx="157">
                        <c:v>0.9</c:v>
                      </c:pt>
                      <c:pt idx="158">
                        <c:v>0.9</c:v>
                      </c:pt>
                      <c:pt idx="159">
                        <c:v>1</c:v>
                      </c:pt>
                      <c:pt idx="160">
                        <c:v>0.87</c:v>
                      </c:pt>
                      <c:pt idx="161">
                        <c:v>0.87</c:v>
                      </c:pt>
                      <c:pt idx="162">
                        <c:v>0.99</c:v>
                      </c:pt>
                      <c:pt idx="163">
                        <c:v>0.91</c:v>
                      </c:pt>
                      <c:pt idx="164">
                        <c:v>0.9</c:v>
                      </c:pt>
                      <c:pt idx="165">
                        <c:v>0.86</c:v>
                      </c:pt>
                      <c:pt idx="166">
                        <c:v>0.92</c:v>
                      </c:pt>
                      <c:pt idx="167">
                        <c:v>0.95</c:v>
                      </c:pt>
                      <c:pt idx="168">
                        <c:v>0.95</c:v>
                      </c:pt>
                      <c:pt idx="169">
                        <c:v>0.74</c:v>
                      </c:pt>
                      <c:pt idx="170">
                        <c:v>0.96</c:v>
                      </c:pt>
                      <c:pt idx="171">
                        <c:v>0.76</c:v>
                      </c:pt>
                      <c:pt idx="172">
                        <c:v>0.83</c:v>
                      </c:pt>
                      <c:pt idx="173">
                        <c:v>0.79</c:v>
                      </c:pt>
                      <c:pt idx="174">
                        <c:v>0.64</c:v>
                      </c:pt>
                      <c:pt idx="175">
                        <c:v>0.89</c:v>
                      </c:pt>
                      <c:pt idx="176">
                        <c:v>0.69</c:v>
                      </c:pt>
                      <c:pt idx="177">
                        <c:v>0.75</c:v>
                      </c:pt>
                      <c:pt idx="178">
                        <c:v>0.55000000000000004</c:v>
                      </c:pt>
                      <c:pt idx="179">
                        <c:v>0.68</c:v>
                      </c:pt>
                      <c:pt idx="180">
                        <c:v>0.88</c:v>
                      </c:pt>
                      <c:pt idx="181">
                        <c:v>0.87</c:v>
                      </c:pt>
                      <c:pt idx="182">
                        <c:v>0.95</c:v>
                      </c:pt>
                      <c:pt idx="183">
                        <c:v>0.87</c:v>
                      </c:pt>
                      <c:pt idx="184">
                        <c:v>0.79</c:v>
                      </c:pt>
                      <c:pt idx="185">
                        <c:v>0.94</c:v>
                      </c:pt>
                      <c:pt idx="186">
                        <c:v>0.94</c:v>
                      </c:pt>
                      <c:pt idx="187">
                        <c:v>1</c:v>
                      </c:pt>
                      <c:pt idx="188">
                        <c:v>0.99</c:v>
                      </c:pt>
                      <c:pt idx="189">
                        <c:v>0.95</c:v>
                      </c:pt>
                      <c:pt idx="190">
                        <c:v>0.94</c:v>
                      </c:pt>
                      <c:pt idx="191">
                        <c:v>0.96</c:v>
                      </c:pt>
                      <c:pt idx="192">
                        <c:v>0.92</c:v>
                      </c:pt>
                      <c:pt idx="193">
                        <c:v>0.81</c:v>
                      </c:pt>
                      <c:pt idx="194">
                        <c:v>1</c:v>
                      </c:pt>
                      <c:pt idx="195">
                        <c:v>0.98</c:v>
                      </c:pt>
                      <c:pt idx="196">
                        <c:v>0.93</c:v>
                      </c:pt>
                      <c:pt idx="197">
                        <c:v>0.73</c:v>
                      </c:pt>
                      <c:pt idx="198">
                        <c:v>0.74</c:v>
                      </c:pt>
                      <c:pt idx="199">
                        <c:v>0.85</c:v>
                      </c:pt>
                      <c:pt idx="200">
                        <c:v>1</c:v>
                      </c:pt>
                      <c:pt idx="201">
                        <c:v>0.98</c:v>
                      </c:pt>
                      <c:pt idx="202">
                        <c:v>0.71</c:v>
                      </c:pt>
                      <c:pt idx="203">
                        <c:v>0.81</c:v>
                      </c:pt>
                      <c:pt idx="204">
                        <c:v>0.86</c:v>
                      </c:pt>
                      <c:pt idx="205">
                        <c:v>0.78</c:v>
                      </c:pt>
                      <c:pt idx="206">
                        <c:v>0.47</c:v>
                      </c:pt>
                      <c:pt idx="207">
                        <c:v>0.94</c:v>
                      </c:pt>
                      <c:pt idx="208">
                        <c:v>0.75</c:v>
                      </c:pt>
                      <c:pt idx="209">
                        <c:v>0.8</c:v>
                      </c:pt>
                      <c:pt idx="210">
                        <c:v>0.74</c:v>
                      </c:pt>
                      <c:pt idx="211">
                        <c:v>0.66</c:v>
                      </c:pt>
                      <c:pt idx="212">
                        <c:v>0.94</c:v>
                      </c:pt>
                      <c:pt idx="213">
                        <c:v>0.28000000000000003</c:v>
                      </c:pt>
                      <c:pt idx="214">
                        <c:v>0.59</c:v>
                      </c:pt>
                      <c:pt idx="215">
                        <c:v>0.69</c:v>
                      </c:pt>
                      <c:pt idx="216">
                        <c:v>0.84</c:v>
                      </c:pt>
                      <c:pt idx="217">
                        <c:v>0.53</c:v>
                      </c:pt>
                      <c:pt idx="218">
                        <c:v>0.96</c:v>
                      </c:pt>
                      <c:pt idx="219">
                        <c:v>0.63</c:v>
                      </c:pt>
                      <c:pt idx="220">
                        <c:v>0.19</c:v>
                      </c:pt>
                      <c:pt idx="221">
                        <c:v>0.85</c:v>
                      </c:pt>
                      <c:pt idx="222">
                        <c:v>0.76</c:v>
                      </c:pt>
                      <c:pt idx="223">
                        <c:v>0.76</c:v>
                      </c:pt>
                      <c:pt idx="224">
                        <c:v>0.92</c:v>
                      </c:pt>
                      <c:pt idx="225">
                        <c:v>0.98</c:v>
                      </c:pt>
                      <c:pt idx="226">
                        <c:v>0.86</c:v>
                      </c:pt>
                      <c:pt idx="227">
                        <c:v>0.88</c:v>
                      </c:pt>
                      <c:pt idx="228">
                        <c:v>0.89</c:v>
                      </c:pt>
                      <c:pt idx="229">
                        <c:v>0.85</c:v>
                      </c:pt>
                      <c:pt idx="230">
                        <c:v>0.9</c:v>
                      </c:pt>
                      <c:pt idx="231">
                        <c:v>0.84</c:v>
                      </c:pt>
                      <c:pt idx="232">
                        <c:v>0.9</c:v>
                      </c:pt>
                      <c:pt idx="233">
                        <c:v>0.83</c:v>
                      </c:pt>
                      <c:pt idx="234">
                        <c:v>0.92</c:v>
                      </c:pt>
                      <c:pt idx="235">
                        <c:v>0.99</c:v>
                      </c:pt>
                      <c:pt idx="236">
                        <c:v>0.91</c:v>
                      </c:pt>
                      <c:pt idx="237">
                        <c:v>0.95</c:v>
                      </c:pt>
                      <c:pt idx="238">
                        <c:v>0.88</c:v>
                      </c:pt>
                      <c:pt idx="239">
                        <c:v>0.97</c:v>
                      </c:pt>
                      <c:pt idx="240">
                        <c:v>0.9</c:v>
                      </c:pt>
                      <c:pt idx="241">
                        <c:v>0.92</c:v>
                      </c:pt>
                      <c:pt idx="242">
                        <c:v>1</c:v>
                      </c:pt>
                      <c:pt idx="243">
                        <c:v>0.84</c:v>
                      </c:pt>
                      <c:pt idx="244">
                        <c:v>0.91</c:v>
                      </c:pt>
                      <c:pt idx="245">
                        <c:v>0.81</c:v>
                      </c:pt>
                      <c:pt idx="246">
                        <c:v>0.89</c:v>
                      </c:pt>
                      <c:pt idx="247">
                        <c:v>0.9</c:v>
                      </c:pt>
                      <c:pt idx="248">
                        <c:v>0.97</c:v>
                      </c:pt>
                      <c:pt idx="249">
                        <c:v>0.76</c:v>
                      </c:pt>
                      <c:pt idx="250">
                        <c:v>0.99</c:v>
                      </c:pt>
                      <c:pt idx="251">
                        <c:v>0.99</c:v>
                      </c:pt>
                      <c:pt idx="252">
                        <c:v>0.79</c:v>
                      </c:pt>
                      <c:pt idx="253">
                        <c:v>0.94</c:v>
                      </c:pt>
                      <c:pt idx="254">
                        <c:v>0.76</c:v>
                      </c:pt>
                      <c:pt idx="255">
                        <c:v>0.99</c:v>
                      </c:pt>
                      <c:pt idx="256">
                        <c:v>0.97</c:v>
                      </c:pt>
                      <c:pt idx="257">
                        <c:v>0.89</c:v>
                      </c:pt>
                      <c:pt idx="258">
                        <c:v>0.95</c:v>
                      </c:pt>
                      <c:pt idx="259">
                        <c:v>0.98</c:v>
                      </c:pt>
                      <c:pt idx="260">
                        <c:v>0.89</c:v>
                      </c:pt>
                      <c:pt idx="261">
                        <c:v>0.77</c:v>
                      </c:pt>
                      <c:pt idx="262">
                        <c:v>0.86</c:v>
                      </c:pt>
                      <c:pt idx="263">
                        <c:v>0.82</c:v>
                      </c:pt>
                      <c:pt idx="264">
                        <c:v>0.56000000000000005</c:v>
                      </c:pt>
                      <c:pt idx="265">
                        <c:v>0.98</c:v>
                      </c:pt>
                      <c:pt idx="266">
                        <c:v>0.7</c:v>
                      </c:pt>
                      <c:pt idx="267">
                        <c:v>0.92</c:v>
                      </c:pt>
                      <c:pt idx="268">
                        <c:v>0.8</c:v>
                      </c:pt>
                      <c:pt idx="269">
                        <c:v>0.79</c:v>
                      </c:pt>
                      <c:pt idx="270">
                        <c:v>1</c:v>
                      </c:pt>
                      <c:pt idx="271">
                        <c:v>0.9</c:v>
                      </c:pt>
                      <c:pt idx="272">
                        <c:v>0.7</c:v>
                      </c:pt>
                      <c:pt idx="273">
                        <c:v>0.93</c:v>
                      </c:pt>
                      <c:pt idx="274">
                        <c:v>0.83</c:v>
                      </c:pt>
                      <c:pt idx="275">
                        <c:v>0.86</c:v>
                      </c:pt>
                      <c:pt idx="276">
                        <c:v>0.87</c:v>
                      </c:pt>
                      <c:pt idx="277">
                        <c:v>0.81</c:v>
                      </c:pt>
                      <c:pt idx="278">
                        <c:v>0.88</c:v>
                      </c:pt>
                      <c:pt idx="279">
                        <c:v>0.74</c:v>
                      </c:pt>
                      <c:pt idx="280">
                        <c:v>0.37</c:v>
                      </c:pt>
                      <c:pt idx="281">
                        <c:v>0.89</c:v>
                      </c:pt>
                      <c:pt idx="282">
                        <c:v>0.88</c:v>
                      </c:pt>
                      <c:pt idx="283">
                        <c:v>0.97</c:v>
                      </c:pt>
                      <c:pt idx="284">
                        <c:v>0.67</c:v>
                      </c:pt>
                      <c:pt idx="285">
                        <c:v>0.88</c:v>
                      </c:pt>
                      <c:pt idx="286">
                        <c:v>0.76</c:v>
                      </c:pt>
                      <c:pt idx="287">
                        <c:v>0.96</c:v>
                      </c:pt>
                      <c:pt idx="288">
                        <c:v>0.8</c:v>
                      </c:pt>
                      <c:pt idx="289">
                        <c:v>0.96</c:v>
                      </c:pt>
                      <c:pt idx="290">
                        <c:v>0.99</c:v>
                      </c:pt>
                      <c:pt idx="291">
                        <c:v>0.88</c:v>
                      </c:pt>
                      <c:pt idx="292">
                        <c:v>0.96</c:v>
                      </c:pt>
                      <c:pt idx="293">
                        <c:v>0.94</c:v>
                      </c:pt>
                      <c:pt idx="294">
                        <c:v>0.8</c:v>
                      </c:pt>
                      <c:pt idx="295">
                        <c:v>0.98</c:v>
                      </c:pt>
                      <c:pt idx="296">
                        <c:v>1</c:v>
                      </c:pt>
                      <c:pt idx="297">
                        <c:v>0.92</c:v>
                      </c:pt>
                      <c:pt idx="298">
                        <c:v>0.91</c:v>
                      </c:pt>
                      <c:pt idx="299">
                        <c:v>0.98</c:v>
                      </c:pt>
                      <c:pt idx="300">
                        <c:v>0.98</c:v>
                      </c:pt>
                      <c:pt idx="301">
                        <c:v>0.83</c:v>
                      </c:pt>
                      <c:pt idx="302">
                        <c:v>0.98</c:v>
                      </c:pt>
                      <c:pt idx="303">
                        <c:v>0.9</c:v>
                      </c:pt>
                      <c:pt idx="304">
                        <c:v>0.87</c:v>
                      </c:pt>
                      <c:pt idx="305">
                        <c:v>0.98</c:v>
                      </c:pt>
                      <c:pt idx="306">
                        <c:v>0.89</c:v>
                      </c:pt>
                      <c:pt idx="307">
                        <c:v>0.98</c:v>
                      </c:pt>
                      <c:pt idx="308">
                        <c:v>0.89</c:v>
                      </c:pt>
                      <c:pt idx="309">
                        <c:v>0.97</c:v>
                      </c:pt>
                      <c:pt idx="310">
                        <c:v>0.73</c:v>
                      </c:pt>
                      <c:pt idx="311">
                        <c:v>0.86</c:v>
                      </c:pt>
                      <c:pt idx="312">
                        <c:v>0.91</c:v>
                      </c:pt>
                      <c:pt idx="313">
                        <c:v>0.9</c:v>
                      </c:pt>
                      <c:pt idx="314">
                        <c:v>0.87</c:v>
                      </c:pt>
                      <c:pt idx="315">
                        <c:v>0.97</c:v>
                      </c:pt>
                      <c:pt idx="316">
                        <c:v>0.56999999999999995</c:v>
                      </c:pt>
                      <c:pt idx="317">
                        <c:v>0.7</c:v>
                      </c:pt>
                      <c:pt idx="318">
                        <c:v>0.92</c:v>
                      </c:pt>
                      <c:pt idx="319">
                        <c:v>0.97</c:v>
                      </c:pt>
                      <c:pt idx="320">
                        <c:v>0.91</c:v>
                      </c:pt>
                      <c:pt idx="321">
                        <c:v>1</c:v>
                      </c:pt>
                      <c:pt idx="322">
                        <c:v>0.94</c:v>
                      </c:pt>
                      <c:pt idx="323">
                        <c:v>0.81</c:v>
                      </c:pt>
                      <c:pt idx="324">
                        <c:v>0.93</c:v>
                      </c:pt>
                      <c:pt idx="325">
                        <c:v>0.69</c:v>
                      </c:pt>
                      <c:pt idx="326">
                        <c:v>0.98</c:v>
                      </c:pt>
                      <c:pt idx="327">
                        <c:v>0.82</c:v>
                      </c:pt>
                      <c:pt idx="328">
                        <c:v>0.83</c:v>
                      </c:pt>
                      <c:pt idx="329">
                        <c:v>1</c:v>
                      </c:pt>
                      <c:pt idx="330">
                        <c:v>0.89</c:v>
                      </c:pt>
                      <c:pt idx="331">
                        <c:v>0.83</c:v>
                      </c:pt>
                      <c:pt idx="332">
                        <c:v>0.91</c:v>
                      </c:pt>
                      <c:pt idx="333">
                        <c:v>0.97</c:v>
                      </c:pt>
                      <c:pt idx="334">
                        <c:v>0.95</c:v>
                      </c:pt>
                      <c:pt idx="335">
                        <c:v>0.95</c:v>
                      </c:pt>
                      <c:pt idx="336">
                        <c:v>0.86</c:v>
                      </c:pt>
                      <c:pt idx="337">
                        <c:v>0.89</c:v>
                      </c:pt>
                      <c:pt idx="338">
                        <c:v>0.93</c:v>
                      </c:pt>
                      <c:pt idx="339">
                        <c:v>0.99</c:v>
                      </c:pt>
                      <c:pt idx="340">
                        <c:v>1</c:v>
                      </c:pt>
                      <c:pt idx="341">
                        <c:v>0.72</c:v>
                      </c:pt>
                      <c:pt idx="342">
                        <c:v>0.95</c:v>
                      </c:pt>
                      <c:pt idx="343">
                        <c:v>0.96</c:v>
                      </c:pt>
                      <c:pt idx="344">
                        <c:v>0.7</c:v>
                      </c:pt>
                      <c:pt idx="345">
                        <c:v>0.98</c:v>
                      </c:pt>
                      <c:pt idx="346">
                        <c:v>0.98</c:v>
                      </c:pt>
                      <c:pt idx="347">
                        <c:v>0.79</c:v>
                      </c:pt>
                      <c:pt idx="348">
                        <c:v>0.99</c:v>
                      </c:pt>
                      <c:pt idx="349">
                        <c:v>0.92</c:v>
                      </c:pt>
                      <c:pt idx="350">
                        <c:v>0.86</c:v>
                      </c:pt>
                      <c:pt idx="351">
                        <c:v>1</c:v>
                      </c:pt>
                      <c:pt idx="352">
                        <c:v>0.82</c:v>
                      </c:pt>
                      <c:pt idx="353">
                        <c:v>0.65</c:v>
                      </c:pt>
                      <c:pt idx="354">
                        <c:v>0.99</c:v>
                      </c:pt>
                      <c:pt idx="355">
                        <c:v>0.82</c:v>
                      </c:pt>
                      <c:pt idx="356">
                        <c:v>0.75</c:v>
                      </c:pt>
                      <c:pt idx="357">
                        <c:v>0.96</c:v>
                      </c:pt>
                      <c:pt idx="358">
                        <c:v>0.95</c:v>
                      </c:pt>
                      <c:pt idx="359">
                        <c:v>0.67</c:v>
                      </c:pt>
                      <c:pt idx="360">
                        <c:v>1</c:v>
                      </c:pt>
                      <c:pt idx="361">
                        <c:v>0.7</c:v>
                      </c:pt>
                      <c:pt idx="362">
                        <c:v>0.82</c:v>
                      </c:pt>
                      <c:pt idx="363">
                        <c:v>0.94</c:v>
                      </c:pt>
                      <c:pt idx="364">
                        <c:v>0.79</c:v>
                      </c:pt>
                      <c:pt idx="365">
                        <c:v>0.88</c:v>
                      </c:pt>
                      <c:pt idx="366">
                        <c:v>0.99</c:v>
                      </c:pt>
                      <c:pt idx="367">
                        <c:v>0.9</c:v>
                      </c:pt>
                      <c:pt idx="368">
                        <c:v>0.92</c:v>
                      </c:pt>
                      <c:pt idx="369">
                        <c:v>0.82</c:v>
                      </c:pt>
                      <c:pt idx="370">
                        <c:v>0.84</c:v>
                      </c:pt>
                      <c:pt idx="371">
                        <c:v>0.3</c:v>
                      </c:pt>
                      <c:pt idx="372">
                        <c:v>0.47</c:v>
                      </c:pt>
                      <c:pt idx="373">
                        <c:v>0.95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DA8A-4079-B2FC-035D72A83E76}"/>
                  </c:ext>
                </c:extLst>
              </c15:ser>
            </c15:filteredLineSeries>
            <c15:filteredLineSeries>
              <c15:ser>
                <c:idx val="8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Mini'!$O$1</c15:sqref>
                        </c15:formulaRef>
                      </c:ext>
                    </c:extLst>
                    <c:strCache>
                      <c:ptCount val="1"/>
                      <c:pt idx="0">
                        <c:v>OI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Mini'!$A$2:$A$115</c15:sqref>
                        </c15:formulaRef>
                      </c:ext>
                    </c:extLst>
                    <c:numCache>
                      <c:formatCode>d\-mmm\-yy</c:formatCode>
                      <c:ptCount val="114"/>
                      <c:pt idx="0">
                        <c:v>43990</c:v>
                      </c:pt>
                      <c:pt idx="1">
                        <c:v>43987</c:v>
                      </c:pt>
                      <c:pt idx="2">
                        <c:v>43986</c:v>
                      </c:pt>
                      <c:pt idx="3">
                        <c:v>43985</c:v>
                      </c:pt>
                      <c:pt idx="4">
                        <c:v>43984</c:v>
                      </c:pt>
                      <c:pt idx="5">
                        <c:v>43983</c:v>
                      </c:pt>
                      <c:pt idx="6">
                        <c:v>43980</c:v>
                      </c:pt>
                      <c:pt idx="7">
                        <c:v>43979</c:v>
                      </c:pt>
                      <c:pt idx="8">
                        <c:v>43978</c:v>
                      </c:pt>
                      <c:pt idx="9">
                        <c:v>43977</c:v>
                      </c:pt>
                      <c:pt idx="10">
                        <c:v>43976</c:v>
                      </c:pt>
                      <c:pt idx="11">
                        <c:v>43973</c:v>
                      </c:pt>
                      <c:pt idx="12">
                        <c:v>43972</c:v>
                      </c:pt>
                      <c:pt idx="13">
                        <c:v>43971</c:v>
                      </c:pt>
                      <c:pt idx="14">
                        <c:v>43970</c:v>
                      </c:pt>
                      <c:pt idx="15">
                        <c:v>43969</c:v>
                      </c:pt>
                      <c:pt idx="16">
                        <c:v>43966</c:v>
                      </c:pt>
                      <c:pt idx="17">
                        <c:v>43965</c:v>
                      </c:pt>
                      <c:pt idx="18">
                        <c:v>43964</c:v>
                      </c:pt>
                      <c:pt idx="19">
                        <c:v>43963</c:v>
                      </c:pt>
                      <c:pt idx="20">
                        <c:v>43962</c:v>
                      </c:pt>
                      <c:pt idx="21">
                        <c:v>43959</c:v>
                      </c:pt>
                      <c:pt idx="22">
                        <c:v>43958</c:v>
                      </c:pt>
                      <c:pt idx="23">
                        <c:v>43957</c:v>
                      </c:pt>
                      <c:pt idx="24">
                        <c:v>43956</c:v>
                      </c:pt>
                      <c:pt idx="25">
                        <c:v>43955</c:v>
                      </c:pt>
                      <c:pt idx="26">
                        <c:v>43952</c:v>
                      </c:pt>
                      <c:pt idx="27">
                        <c:v>43951</c:v>
                      </c:pt>
                      <c:pt idx="28">
                        <c:v>43950</c:v>
                      </c:pt>
                      <c:pt idx="29">
                        <c:v>43949</c:v>
                      </c:pt>
                      <c:pt idx="30">
                        <c:v>43948</c:v>
                      </c:pt>
                      <c:pt idx="31">
                        <c:v>43945</c:v>
                      </c:pt>
                      <c:pt idx="32">
                        <c:v>43944</c:v>
                      </c:pt>
                      <c:pt idx="33">
                        <c:v>43943</c:v>
                      </c:pt>
                      <c:pt idx="34">
                        <c:v>43942</c:v>
                      </c:pt>
                      <c:pt idx="35">
                        <c:v>43941</c:v>
                      </c:pt>
                      <c:pt idx="36">
                        <c:v>43938</c:v>
                      </c:pt>
                      <c:pt idx="37">
                        <c:v>43937</c:v>
                      </c:pt>
                      <c:pt idx="38">
                        <c:v>43936</c:v>
                      </c:pt>
                      <c:pt idx="39">
                        <c:v>43935</c:v>
                      </c:pt>
                      <c:pt idx="40">
                        <c:v>43934</c:v>
                      </c:pt>
                      <c:pt idx="41">
                        <c:v>43931</c:v>
                      </c:pt>
                      <c:pt idx="42">
                        <c:v>43930</c:v>
                      </c:pt>
                      <c:pt idx="43">
                        <c:v>43929</c:v>
                      </c:pt>
                      <c:pt idx="44">
                        <c:v>43928</c:v>
                      </c:pt>
                      <c:pt idx="45">
                        <c:v>43927</c:v>
                      </c:pt>
                      <c:pt idx="46">
                        <c:v>43924</c:v>
                      </c:pt>
                      <c:pt idx="47">
                        <c:v>43923</c:v>
                      </c:pt>
                      <c:pt idx="48">
                        <c:v>43922</c:v>
                      </c:pt>
                      <c:pt idx="49">
                        <c:v>43921</c:v>
                      </c:pt>
                      <c:pt idx="50">
                        <c:v>43920</c:v>
                      </c:pt>
                      <c:pt idx="51">
                        <c:v>43917</c:v>
                      </c:pt>
                      <c:pt idx="52">
                        <c:v>43916</c:v>
                      </c:pt>
                      <c:pt idx="53">
                        <c:v>43915</c:v>
                      </c:pt>
                      <c:pt idx="54">
                        <c:v>43914</c:v>
                      </c:pt>
                      <c:pt idx="55">
                        <c:v>43913</c:v>
                      </c:pt>
                      <c:pt idx="56">
                        <c:v>43910</c:v>
                      </c:pt>
                      <c:pt idx="57">
                        <c:v>43909</c:v>
                      </c:pt>
                      <c:pt idx="58">
                        <c:v>43908</c:v>
                      </c:pt>
                      <c:pt idx="59">
                        <c:v>43907</c:v>
                      </c:pt>
                      <c:pt idx="60">
                        <c:v>43906</c:v>
                      </c:pt>
                      <c:pt idx="61">
                        <c:v>43903</c:v>
                      </c:pt>
                      <c:pt idx="62">
                        <c:v>43902</c:v>
                      </c:pt>
                      <c:pt idx="63">
                        <c:v>43901</c:v>
                      </c:pt>
                      <c:pt idx="64">
                        <c:v>43900</c:v>
                      </c:pt>
                      <c:pt idx="65">
                        <c:v>43899</c:v>
                      </c:pt>
                      <c:pt idx="66">
                        <c:v>43896</c:v>
                      </c:pt>
                      <c:pt idx="67">
                        <c:v>43895</c:v>
                      </c:pt>
                      <c:pt idx="68">
                        <c:v>43894</c:v>
                      </c:pt>
                      <c:pt idx="69">
                        <c:v>43893</c:v>
                      </c:pt>
                      <c:pt idx="70">
                        <c:v>43892</c:v>
                      </c:pt>
                      <c:pt idx="71">
                        <c:v>43889</c:v>
                      </c:pt>
                      <c:pt idx="72">
                        <c:v>43888</c:v>
                      </c:pt>
                      <c:pt idx="73">
                        <c:v>43887</c:v>
                      </c:pt>
                      <c:pt idx="74">
                        <c:v>43886</c:v>
                      </c:pt>
                      <c:pt idx="75">
                        <c:v>43885</c:v>
                      </c:pt>
                      <c:pt idx="76">
                        <c:v>43882</c:v>
                      </c:pt>
                      <c:pt idx="77">
                        <c:v>43881</c:v>
                      </c:pt>
                      <c:pt idx="78">
                        <c:v>43880</c:v>
                      </c:pt>
                      <c:pt idx="79">
                        <c:v>43879</c:v>
                      </c:pt>
                      <c:pt idx="80">
                        <c:v>43878</c:v>
                      </c:pt>
                      <c:pt idx="81">
                        <c:v>43875</c:v>
                      </c:pt>
                      <c:pt idx="82">
                        <c:v>43874</c:v>
                      </c:pt>
                      <c:pt idx="83">
                        <c:v>43873</c:v>
                      </c:pt>
                      <c:pt idx="84">
                        <c:v>43872</c:v>
                      </c:pt>
                      <c:pt idx="85">
                        <c:v>43871</c:v>
                      </c:pt>
                      <c:pt idx="86">
                        <c:v>43868</c:v>
                      </c:pt>
                      <c:pt idx="87">
                        <c:v>43867</c:v>
                      </c:pt>
                      <c:pt idx="88">
                        <c:v>43866</c:v>
                      </c:pt>
                      <c:pt idx="89">
                        <c:v>43865</c:v>
                      </c:pt>
                      <c:pt idx="90">
                        <c:v>43864</c:v>
                      </c:pt>
                      <c:pt idx="91">
                        <c:v>43861</c:v>
                      </c:pt>
                      <c:pt idx="92">
                        <c:v>43860</c:v>
                      </c:pt>
                      <c:pt idx="93">
                        <c:v>43859</c:v>
                      </c:pt>
                      <c:pt idx="94">
                        <c:v>43858</c:v>
                      </c:pt>
                      <c:pt idx="95">
                        <c:v>43857</c:v>
                      </c:pt>
                      <c:pt idx="96">
                        <c:v>43854</c:v>
                      </c:pt>
                      <c:pt idx="97">
                        <c:v>43853</c:v>
                      </c:pt>
                      <c:pt idx="98">
                        <c:v>43852</c:v>
                      </c:pt>
                      <c:pt idx="99">
                        <c:v>43851</c:v>
                      </c:pt>
                      <c:pt idx="100">
                        <c:v>43850</c:v>
                      </c:pt>
                      <c:pt idx="101">
                        <c:v>43847</c:v>
                      </c:pt>
                      <c:pt idx="102">
                        <c:v>43846</c:v>
                      </c:pt>
                      <c:pt idx="103">
                        <c:v>43845</c:v>
                      </c:pt>
                      <c:pt idx="104">
                        <c:v>43844</c:v>
                      </c:pt>
                      <c:pt idx="105">
                        <c:v>43843</c:v>
                      </c:pt>
                      <c:pt idx="106">
                        <c:v>43840</c:v>
                      </c:pt>
                      <c:pt idx="107">
                        <c:v>43839</c:v>
                      </c:pt>
                      <c:pt idx="108">
                        <c:v>43838</c:v>
                      </c:pt>
                      <c:pt idx="109">
                        <c:v>43837</c:v>
                      </c:pt>
                      <c:pt idx="110">
                        <c:v>43836</c:v>
                      </c:pt>
                      <c:pt idx="111">
                        <c:v>43833</c:v>
                      </c:pt>
                      <c:pt idx="112">
                        <c:v>43832</c:v>
                      </c:pt>
                      <c:pt idx="113">
                        <c:v>43831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'CME SPX Mini'!$O$2:$O$375</c15:sqref>
                        </c15:formulaRef>
                      </c:ext>
                    </c:extLst>
                    <c:numCache>
                      <c:formatCode>#,##0</c:formatCode>
                      <c:ptCount val="374"/>
                      <c:pt idx="0">
                        <c:v>3097301</c:v>
                      </c:pt>
                      <c:pt idx="1">
                        <c:v>3097301</c:v>
                      </c:pt>
                      <c:pt idx="2">
                        <c:v>3114222</c:v>
                      </c:pt>
                      <c:pt idx="3">
                        <c:v>3126680</c:v>
                      </c:pt>
                      <c:pt idx="4">
                        <c:v>3117655</c:v>
                      </c:pt>
                      <c:pt idx="5">
                        <c:v>3094833</c:v>
                      </c:pt>
                      <c:pt idx="6">
                        <c:v>3101069</c:v>
                      </c:pt>
                      <c:pt idx="7">
                        <c:v>3137300</c:v>
                      </c:pt>
                      <c:pt idx="8">
                        <c:v>3141773</c:v>
                      </c:pt>
                      <c:pt idx="9">
                        <c:v>3121588</c:v>
                      </c:pt>
                      <c:pt idx="10">
                        <c:v>3145934</c:v>
                      </c:pt>
                      <c:pt idx="11">
                        <c:v>3145934</c:v>
                      </c:pt>
                      <c:pt idx="12">
                        <c:v>3136611</c:v>
                      </c:pt>
                      <c:pt idx="13">
                        <c:v>3133060</c:v>
                      </c:pt>
                      <c:pt idx="14">
                        <c:v>3134480</c:v>
                      </c:pt>
                      <c:pt idx="15">
                        <c:v>3135866</c:v>
                      </c:pt>
                      <c:pt idx="16">
                        <c:v>3152167</c:v>
                      </c:pt>
                      <c:pt idx="17">
                        <c:v>3168198</c:v>
                      </c:pt>
                      <c:pt idx="18">
                        <c:v>3169506</c:v>
                      </c:pt>
                      <c:pt idx="19">
                        <c:v>3178815</c:v>
                      </c:pt>
                      <c:pt idx="20">
                        <c:v>3186253</c:v>
                      </c:pt>
                      <c:pt idx="21">
                        <c:v>3196517</c:v>
                      </c:pt>
                      <c:pt idx="22">
                        <c:v>3185592</c:v>
                      </c:pt>
                      <c:pt idx="23">
                        <c:v>3169041</c:v>
                      </c:pt>
                      <c:pt idx="24">
                        <c:v>3177214</c:v>
                      </c:pt>
                      <c:pt idx="25">
                        <c:v>3193697</c:v>
                      </c:pt>
                      <c:pt idx="26">
                        <c:v>3208612</c:v>
                      </c:pt>
                      <c:pt idx="27">
                        <c:v>3193483</c:v>
                      </c:pt>
                      <c:pt idx="28">
                        <c:v>3269822</c:v>
                      </c:pt>
                      <c:pt idx="29">
                        <c:v>3281930</c:v>
                      </c:pt>
                      <c:pt idx="30">
                        <c:v>3300264</c:v>
                      </c:pt>
                      <c:pt idx="31">
                        <c:v>3316404</c:v>
                      </c:pt>
                      <c:pt idx="32">
                        <c:v>3332460</c:v>
                      </c:pt>
                      <c:pt idx="33">
                        <c:v>3349174</c:v>
                      </c:pt>
                      <c:pt idx="34">
                        <c:v>3346147</c:v>
                      </c:pt>
                      <c:pt idx="35">
                        <c:v>3350008</c:v>
                      </c:pt>
                      <c:pt idx="36">
                        <c:v>3356812</c:v>
                      </c:pt>
                      <c:pt idx="37">
                        <c:v>3390897</c:v>
                      </c:pt>
                      <c:pt idx="38">
                        <c:v>3395496</c:v>
                      </c:pt>
                      <c:pt idx="39">
                        <c:v>3394576</c:v>
                      </c:pt>
                      <c:pt idx="40">
                        <c:v>3411016</c:v>
                      </c:pt>
                      <c:pt idx="41">
                        <c:v>3411592</c:v>
                      </c:pt>
                      <c:pt idx="42">
                        <c:v>3411592</c:v>
                      </c:pt>
                      <c:pt idx="43">
                        <c:v>3415792</c:v>
                      </c:pt>
                      <c:pt idx="44">
                        <c:v>3411904</c:v>
                      </c:pt>
                      <c:pt idx="45">
                        <c:v>3458529</c:v>
                      </c:pt>
                      <c:pt idx="46">
                        <c:v>3486777</c:v>
                      </c:pt>
                      <c:pt idx="47">
                        <c:v>3502138</c:v>
                      </c:pt>
                      <c:pt idx="48">
                        <c:v>3506159</c:v>
                      </c:pt>
                      <c:pt idx="49">
                        <c:v>3420420</c:v>
                      </c:pt>
                      <c:pt idx="50">
                        <c:v>3369681</c:v>
                      </c:pt>
                      <c:pt idx="51">
                        <c:v>3359991</c:v>
                      </c:pt>
                      <c:pt idx="52">
                        <c:v>3298502</c:v>
                      </c:pt>
                      <c:pt idx="53">
                        <c:v>3330884</c:v>
                      </c:pt>
                      <c:pt idx="54">
                        <c:v>3306216</c:v>
                      </c:pt>
                      <c:pt idx="55">
                        <c:v>3410005</c:v>
                      </c:pt>
                      <c:pt idx="56">
                        <c:v>1241170</c:v>
                      </c:pt>
                      <c:pt idx="57">
                        <c:v>1241170</c:v>
                      </c:pt>
                      <c:pt idx="58">
                        <c:v>1385001</c:v>
                      </c:pt>
                      <c:pt idx="59">
                        <c:v>1589082</c:v>
                      </c:pt>
                      <c:pt idx="60">
                        <c:v>2204572</c:v>
                      </c:pt>
                      <c:pt idx="61">
                        <c:v>2691609</c:v>
                      </c:pt>
                      <c:pt idx="62">
                        <c:v>3112678</c:v>
                      </c:pt>
                      <c:pt idx="63">
                        <c:v>3190717</c:v>
                      </c:pt>
                      <c:pt idx="64">
                        <c:v>3133378</c:v>
                      </c:pt>
                      <c:pt idx="65">
                        <c:v>3172786</c:v>
                      </c:pt>
                      <c:pt idx="66">
                        <c:v>2992661</c:v>
                      </c:pt>
                      <c:pt idx="67">
                        <c:v>2863349</c:v>
                      </c:pt>
                      <c:pt idx="68">
                        <c:v>2856309</c:v>
                      </c:pt>
                      <c:pt idx="69">
                        <c:v>2921342</c:v>
                      </c:pt>
                      <c:pt idx="70">
                        <c:v>2964776</c:v>
                      </c:pt>
                      <c:pt idx="71">
                        <c:v>3013315</c:v>
                      </c:pt>
                      <c:pt idx="72">
                        <c:v>2864642</c:v>
                      </c:pt>
                      <c:pt idx="73">
                        <c:v>2762339</c:v>
                      </c:pt>
                      <c:pt idx="74">
                        <c:v>2749002</c:v>
                      </c:pt>
                      <c:pt idx="75">
                        <c:v>2743468</c:v>
                      </c:pt>
                      <c:pt idx="76">
                        <c:v>2747927</c:v>
                      </c:pt>
                      <c:pt idx="77">
                        <c:v>2768781</c:v>
                      </c:pt>
                      <c:pt idx="78">
                        <c:v>2776245</c:v>
                      </c:pt>
                      <c:pt idx="79">
                        <c:v>2763914</c:v>
                      </c:pt>
                      <c:pt idx="80">
                        <c:v>2733313</c:v>
                      </c:pt>
                      <c:pt idx="81">
                        <c:v>2733313</c:v>
                      </c:pt>
                      <c:pt idx="82">
                        <c:v>2751695</c:v>
                      </c:pt>
                      <c:pt idx="83">
                        <c:v>2732274</c:v>
                      </c:pt>
                      <c:pt idx="84">
                        <c:v>2714705</c:v>
                      </c:pt>
                      <c:pt idx="85">
                        <c:v>2701377</c:v>
                      </c:pt>
                      <c:pt idx="86">
                        <c:v>2694926</c:v>
                      </c:pt>
                      <c:pt idx="87">
                        <c:v>2703568</c:v>
                      </c:pt>
                      <c:pt idx="88">
                        <c:v>2685462</c:v>
                      </c:pt>
                      <c:pt idx="89">
                        <c:v>2639813</c:v>
                      </c:pt>
                      <c:pt idx="90">
                        <c:v>2629999</c:v>
                      </c:pt>
                      <c:pt idx="91">
                        <c:v>2639311</c:v>
                      </c:pt>
                      <c:pt idx="92">
                        <c:v>2700373</c:v>
                      </c:pt>
                      <c:pt idx="93">
                        <c:v>2692183</c:v>
                      </c:pt>
                      <c:pt idx="94">
                        <c:v>2691839</c:v>
                      </c:pt>
                      <c:pt idx="95">
                        <c:v>2691157</c:v>
                      </c:pt>
                      <c:pt idx="96">
                        <c:v>2701039</c:v>
                      </c:pt>
                      <c:pt idx="97">
                        <c:v>2731397</c:v>
                      </c:pt>
                      <c:pt idx="98">
                        <c:v>2722920</c:v>
                      </c:pt>
                      <c:pt idx="99">
                        <c:v>2731204</c:v>
                      </c:pt>
                      <c:pt idx="100">
                        <c:v>2713031</c:v>
                      </c:pt>
                      <c:pt idx="101">
                        <c:v>2713031</c:v>
                      </c:pt>
                      <c:pt idx="102">
                        <c:v>2716639</c:v>
                      </c:pt>
                      <c:pt idx="103">
                        <c:v>2695940</c:v>
                      </c:pt>
                      <c:pt idx="104">
                        <c:v>2669453</c:v>
                      </c:pt>
                      <c:pt idx="105">
                        <c:v>2678798</c:v>
                      </c:pt>
                      <c:pt idx="106">
                        <c:v>2680594</c:v>
                      </c:pt>
                      <c:pt idx="107">
                        <c:v>2719384</c:v>
                      </c:pt>
                      <c:pt idx="108">
                        <c:v>2724061</c:v>
                      </c:pt>
                      <c:pt idx="109">
                        <c:v>2689622</c:v>
                      </c:pt>
                      <c:pt idx="110">
                        <c:v>2688734</c:v>
                      </c:pt>
                      <c:pt idx="111">
                        <c:v>2699160</c:v>
                      </c:pt>
                      <c:pt idx="112">
                        <c:v>2740796</c:v>
                      </c:pt>
                      <c:pt idx="113">
                        <c:v>2706698</c:v>
                      </c:pt>
                      <c:pt idx="114">
                        <c:v>2706698</c:v>
                      </c:pt>
                      <c:pt idx="115">
                        <c:v>2721001</c:v>
                      </c:pt>
                      <c:pt idx="116">
                        <c:v>2697727</c:v>
                      </c:pt>
                      <c:pt idx="117">
                        <c:v>2707699</c:v>
                      </c:pt>
                      <c:pt idx="118">
                        <c:v>2707063</c:v>
                      </c:pt>
                      <c:pt idx="119">
                        <c:v>2707063</c:v>
                      </c:pt>
                      <c:pt idx="120">
                        <c:v>2710656</c:v>
                      </c:pt>
                      <c:pt idx="121">
                        <c:v>587777</c:v>
                      </c:pt>
                      <c:pt idx="122">
                        <c:v>587777</c:v>
                      </c:pt>
                      <c:pt idx="123">
                        <c:v>598040</c:v>
                      </c:pt>
                      <c:pt idx="124">
                        <c:v>771043</c:v>
                      </c:pt>
                      <c:pt idx="125">
                        <c:v>1190630</c:v>
                      </c:pt>
                      <c:pt idx="126">
                        <c:v>1840790</c:v>
                      </c:pt>
                      <c:pt idx="127">
                        <c:v>2220126</c:v>
                      </c:pt>
                      <c:pt idx="128">
                        <c:v>2474973</c:v>
                      </c:pt>
                      <c:pt idx="129">
                        <c:v>2534481</c:v>
                      </c:pt>
                      <c:pt idx="130">
                        <c:v>2560706</c:v>
                      </c:pt>
                      <c:pt idx="131">
                        <c:v>2586460</c:v>
                      </c:pt>
                      <c:pt idx="132">
                        <c:v>2589774</c:v>
                      </c:pt>
                      <c:pt idx="133">
                        <c:v>2594107</c:v>
                      </c:pt>
                      <c:pt idx="134">
                        <c:v>2611042</c:v>
                      </c:pt>
                      <c:pt idx="135">
                        <c:v>2645652</c:v>
                      </c:pt>
                      <c:pt idx="136">
                        <c:v>2650092</c:v>
                      </c:pt>
                      <c:pt idx="137">
                        <c:v>2660613</c:v>
                      </c:pt>
                      <c:pt idx="138">
                        <c:v>2660613</c:v>
                      </c:pt>
                      <c:pt idx="139">
                        <c:v>2649050</c:v>
                      </c:pt>
                      <c:pt idx="140">
                        <c:v>2624864</c:v>
                      </c:pt>
                      <c:pt idx="141">
                        <c:v>2597224</c:v>
                      </c:pt>
                      <c:pt idx="142">
                        <c:v>2614810</c:v>
                      </c:pt>
                      <c:pt idx="143">
                        <c:v>2612319</c:v>
                      </c:pt>
                      <c:pt idx="144">
                        <c:v>2621487</c:v>
                      </c:pt>
                      <c:pt idx="145">
                        <c:v>2611425</c:v>
                      </c:pt>
                      <c:pt idx="146">
                        <c:v>2611516</c:v>
                      </c:pt>
                      <c:pt idx="147">
                        <c:v>2617657</c:v>
                      </c:pt>
                      <c:pt idx="148">
                        <c:v>2595181</c:v>
                      </c:pt>
                      <c:pt idx="149">
                        <c:v>2598016</c:v>
                      </c:pt>
                      <c:pt idx="150">
                        <c:v>2581086</c:v>
                      </c:pt>
                      <c:pt idx="151">
                        <c:v>2585427</c:v>
                      </c:pt>
                      <c:pt idx="152">
                        <c:v>2588418</c:v>
                      </c:pt>
                      <c:pt idx="153">
                        <c:v>2551909</c:v>
                      </c:pt>
                      <c:pt idx="154">
                        <c:v>2550577</c:v>
                      </c:pt>
                      <c:pt idx="155">
                        <c:v>2540075</c:v>
                      </c:pt>
                      <c:pt idx="156">
                        <c:v>2533393</c:v>
                      </c:pt>
                      <c:pt idx="157">
                        <c:v>2507355</c:v>
                      </c:pt>
                      <c:pt idx="158">
                        <c:v>2534765</c:v>
                      </c:pt>
                      <c:pt idx="159">
                        <c:v>2522874</c:v>
                      </c:pt>
                      <c:pt idx="160">
                        <c:v>2507590</c:v>
                      </c:pt>
                      <c:pt idx="161">
                        <c:v>2496273</c:v>
                      </c:pt>
                      <c:pt idx="162">
                        <c:v>2488017</c:v>
                      </c:pt>
                      <c:pt idx="163">
                        <c:v>2471470</c:v>
                      </c:pt>
                      <c:pt idx="164">
                        <c:v>2457791</c:v>
                      </c:pt>
                      <c:pt idx="165">
                        <c:v>2449385</c:v>
                      </c:pt>
                      <c:pt idx="166">
                        <c:v>2440088</c:v>
                      </c:pt>
                      <c:pt idx="167">
                        <c:v>2447188</c:v>
                      </c:pt>
                      <c:pt idx="168">
                        <c:v>2458025</c:v>
                      </c:pt>
                      <c:pt idx="169">
                        <c:v>2470030</c:v>
                      </c:pt>
                      <c:pt idx="170">
                        <c:v>2479579</c:v>
                      </c:pt>
                      <c:pt idx="171">
                        <c:v>2491094</c:v>
                      </c:pt>
                      <c:pt idx="172">
                        <c:v>2456474</c:v>
                      </c:pt>
                      <c:pt idx="173">
                        <c:v>2455330</c:v>
                      </c:pt>
                      <c:pt idx="174">
                        <c:v>2459880</c:v>
                      </c:pt>
                      <c:pt idx="175">
                        <c:v>2437773</c:v>
                      </c:pt>
                      <c:pt idx="176">
                        <c:v>2436327</c:v>
                      </c:pt>
                      <c:pt idx="177">
                        <c:v>2450729</c:v>
                      </c:pt>
                      <c:pt idx="178">
                        <c:v>2448016</c:v>
                      </c:pt>
                      <c:pt idx="179">
                        <c:v>2452944</c:v>
                      </c:pt>
                      <c:pt idx="180">
                        <c:v>2457568</c:v>
                      </c:pt>
                      <c:pt idx="181">
                        <c:v>2447652</c:v>
                      </c:pt>
                      <c:pt idx="182">
                        <c:v>2451888</c:v>
                      </c:pt>
                      <c:pt idx="183">
                        <c:v>2454854</c:v>
                      </c:pt>
                      <c:pt idx="184">
                        <c:v>2460425</c:v>
                      </c:pt>
                      <c:pt idx="185">
                        <c:v>2440005</c:v>
                      </c:pt>
                      <c:pt idx="186">
                        <c:v>551009</c:v>
                      </c:pt>
                      <c:pt idx="187">
                        <c:v>551009</c:v>
                      </c:pt>
                      <c:pt idx="188">
                        <c:v>621184</c:v>
                      </c:pt>
                      <c:pt idx="189">
                        <c:v>827491</c:v>
                      </c:pt>
                      <c:pt idx="190">
                        <c:v>1380580</c:v>
                      </c:pt>
                      <c:pt idx="191">
                        <c:v>1906917</c:v>
                      </c:pt>
                      <c:pt idx="192">
                        <c:v>2341503</c:v>
                      </c:pt>
                      <c:pt idx="193">
                        <c:v>2486973</c:v>
                      </c:pt>
                      <c:pt idx="194">
                        <c:v>2513360</c:v>
                      </c:pt>
                      <c:pt idx="195">
                        <c:v>2498729</c:v>
                      </c:pt>
                      <c:pt idx="196">
                        <c:v>2488650</c:v>
                      </c:pt>
                      <c:pt idx="197">
                        <c:v>2494569</c:v>
                      </c:pt>
                      <c:pt idx="198">
                        <c:v>2495612</c:v>
                      </c:pt>
                      <c:pt idx="199">
                        <c:v>2490286</c:v>
                      </c:pt>
                      <c:pt idx="200">
                        <c:v>2479079</c:v>
                      </c:pt>
                      <c:pt idx="201">
                        <c:v>2479079</c:v>
                      </c:pt>
                      <c:pt idx="202">
                        <c:v>2498391</c:v>
                      </c:pt>
                      <c:pt idx="203">
                        <c:v>2504504</c:v>
                      </c:pt>
                      <c:pt idx="204">
                        <c:v>2502439</c:v>
                      </c:pt>
                      <c:pt idx="205">
                        <c:v>2518844</c:v>
                      </c:pt>
                      <c:pt idx="206">
                        <c:v>2500435</c:v>
                      </c:pt>
                      <c:pt idx="207">
                        <c:v>2486077</c:v>
                      </c:pt>
                      <c:pt idx="208">
                        <c:v>2493806</c:v>
                      </c:pt>
                      <c:pt idx="209">
                        <c:v>2482684</c:v>
                      </c:pt>
                      <c:pt idx="210">
                        <c:v>2455579</c:v>
                      </c:pt>
                      <c:pt idx="211">
                        <c:v>2465029</c:v>
                      </c:pt>
                      <c:pt idx="212">
                        <c:v>2513286</c:v>
                      </c:pt>
                      <c:pt idx="213">
                        <c:v>2489161</c:v>
                      </c:pt>
                      <c:pt idx="214">
                        <c:v>2474720</c:v>
                      </c:pt>
                      <c:pt idx="215">
                        <c:v>2465174</c:v>
                      </c:pt>
                      <c:pt idx="216">
                        <c:v>2459531</c:v>
                      </c:pt>
                      <c:pt idx="217">
                        <c:v>2482349</c:v>
                      </c:pt>
                      <c:pt idx="218">
                        <c:v>2503075</c:v>
                      </c:pt>
                      <c:pt idx="219">
                        <c:v>2534695</c:v>
                      </c:pt>
                      <c:pt idx="220">
                        <c:v>2546479</c:v>
                      </c:pt>
                      <c:pt idx="221">
                        <c:v>2543600</c:v>
                      </c:pt>
                      <c:pt idx="222">
                        <c:v>2591795</c:v>
                      </c:pt>
                      <c:pt idx="223">
                        <c:v>2563073</c:v>
                      </c:pt>
                      <c:pt idx="224">
                        <c:v>2589607</c:v>
                      </c:pt>
                      <c:pt idx="225">
                        <c:v>2590697</c:v>
                      </c:pt>
                      <c:pt idx="226">
                        <c:v>2601816</c:v>
                      </c:pt>
                      <c:pt idx="227">
                        <c:v>2593077</c:v>
                      </c:pt>
                      <c:pt idx="228">
                        <c:v>2610627</c:v>
                      </c:pt>
                      <c:pt idx="229">
                        <c:v>2594758</c:v>
                      </c:pt>
                      <c:pt idx="230">
                        <c:v>2578540</c:v>
                      </c:pt>
                      <c:pt idx="231">
                        <c:v>2581006</c:v>
                      </c:pt>
                      <c:pt idx="232">
                        <c:v>2609493</c:v>
                      </c:pt>
                      <c:pt idx="233">
                        <c:v>2605527</c:v>
                      </c:pt>
                      <c:pt idx="234">
                        <c:v>2602908</c:v>
                      </c:pt>
                      <c:pt idx="235">
                        <c:v>2615781</c:v>
                      </c:pt>
                      <c:pt idx="236">
                        <c:v>2604976</c:v>
                      </c:pt>
                      <c:pt idx="237">
                        <c:v>2591653</c:v>
                      </c:pt>
                      <c:pt idx="238">
                        <c:v>2589325</c:v>
                      </c:pt>
                      <c:pt idx="239">
                        <c:v>2535787</c:v>
                      </c:pt>
                      <c:pt idx="240">
                        <c:v>2536264</c:v>
                      </c:pt>
                      <c:pt idx="241">
                        <c:v>2550671</c:v>
                      </c:pt>
                      <c:pt idx="242">
                        <c:v>2552643</c:v>
                      </c:pt>
                      <c:pt idx="243">
                        <c:v>2552643</c:v>
                      </c:pt>
                      <c:pt idx="244">
                        <c:v>2512020</c:v>
                      </c:pt>
                      <c:pt idx="245">
                        <c:v>2497814</c:v>
                      </c:pt>
                      <c:pt idx="246">
                        <c:v>2447733</c:v>
                      </c:pt>
                      <c:pt idx="247">
                        <c:v>2443809</c:v>
                      </c:pt>
                      <c:pt idx="248">
                        <c:v>2454470</c:v>
                      </c:pt>
                      <c:pt idx="249">
                        <c:v>2437612</c:v>
                      </c:pt>
                      <c:pt idx="250">
                        <c:v>2443361</c:v>
                      </c:pt>
                      <c:pt idx="251">
                        <c:v>559564</c:v>
                      </c:pt>
                      <c:pt idx="252">
                        <c:v>559564</c:v>
                      </c:pt>
                      <c:pt idx="253">
                        <c:v>655172</c:v>
                      </c:pt>
                      <c:pt idx="254">
                        <c:v>945843</c:v>
                      </c:pt>
                      <c:pt idx="255">
                        <c:v>1368916</c:v>
                      </c:pt>
                      <c:pt idx="256">
                        <c:v>1943626</c:v>
                      </c:pt>
                      <c:pt idx="257">
                        <c:v>2346218</c:v>
                      </c:pt>
                      <c:pt idx="258">
                        <c:v>2495060</c:v>
                      </c:pt>
                      <c:pt idx="259">
                        <c:v>2530596</c:v>
                      </c:pt>
                      <c:pt idx="260">
                        <c:v>2552148</c:v>
                      </c:pt>
                      <c:pt idx="261">
                        <c:v>2550208</c:v>
                      </c:pt>
                      <c:pt idx="262">
                        <c:v>2541326</c:v>
                      </c:pt>
                      <c:pt idx="263">
                        <c:v>2539499</c:v>
                      </c:pt>
                      <c:pt idx="264">
                        <c:v>2570524</c:v>
                      </c:pt>
                      <c:pt idx="265">
                        <c:v>2576711</c:v>
                      </c:pt>
                      <c:pt idx="266">
                        <c:v>2580670</c:v>
                      </c:pt>
                      <c:pt idx="267">
                        <c:v>2569355</c:v>
                      </c:pt>
                      <c:pt idx="268">
                        <c:v>2577428</c:v>
                      </c:pt>
                      <c:pt idx="269">
                        <c:v>2574079</c:v>
                      </c:pt>
                      <c:pt idx="270">
                        <c:v>2580966</c:v>
                      </c:pt>
                      <c:pt idx="271">
                        <c:v>2580966</c:v>
                      </c:pt>
                      <c:pt idx="272">
                        <c:v>2573179</c:v>
                      </c:pt>
                      <c:pt idx="273">
                        <c:v>2570144</c:v>
                      </c:pt>
                      <c:pt idx="274">
                        <c:v>2568376</c:v>
                      </c:pt>
                      <c:pt idx="275">
                        <c:v>2577304</c:v>
                      </c:pt>
                      <c:pt idx="276">
                        <c:v>2576603</c:v>
                      </c:pt>
                      <c:pt idx="277">
                        <c:v>2569435</c:v>
                      </c:pt>
                      <c:pt idx="278">
                        <c:v>2570615</c:v>
                      </c:pt>
                      <c:pt idx="279">
                        <c:v>2582391</c:v>
                      </c:pt>
                      <c:pt idx="280">
                        <c:v>2603641</c:v>
                      </c:pt>
                      <c:pt idx="281">
                        <c:v>2572256</c:v>
                      </c:pt>
                      <c:pt idx="282">
                        <c:v>2579688</c:v>
                      </c:pt>
                      <c:pt idx="283">
                        <c:v>2575029</c:v>
                      </c:pt>
                      <c:pt idx="284">
                        <c:v>2580940</c:v>
                      </c:pt>
                      <c:pt idx="285">
                        <c:v>2592736</c:v>
                      </c:pt>
                      <c:pt idx="286">
                        <c:v>2598862</c:v>
                      </c:pt>
                      <c:pt idx="287">
                        <c:v>2599855</c:v>
                      </c:pt>
                      <c:pt idx="288">
                        <c:v>2603085</c:v>
                      </c:pt>
                      <c:pt idx="289">
                        <c:v>2584732</c:v>
                      </c:pt>
                      <c:pt idx="290">
                        <c:v>2599060</c:v>
                      </c:pt>
                      <c:pt idx="291">
                        <c:v>2622207</c:v>
                      </c:pt>
                      <c:pt idx="292">
                        <c:v>2615681</c:v>
                      </c:pt>
                      <c:pt idx="293">
                        <c:v>2618456</c:v>
                      </c:pt>
                      <c:pt idx="294">
                        <c:v>2636860</c:v>
                      </c:pt>
                      <c:pt idx="295">
                        <c:v>2598555</c:v>
                      </c:pt>
                      <c:pt idx="296">
                        <c:v>2627432</c:v>
                      </c:pt>
                      <c:pt idx="297">
                        <c:v>2627432</c:v>
                      </c:pt>
                      <c:pt idx="298">
                        <c:v>2597888</c:v>
                      </c:pt>
                      <c:pt idx="299">
                        <c:v>2585325</c:v>
                      </c:pt>
                      <c:pt idx="300">
                        <c:v>2570158</c:v>
                      </c:pt>
                      <c:pt idx="301">
                        <c:v>2574551</c:v>
                      </c:pt>
                      <c:pt idx="302">
                        <c:v>2541473</c:v>
                      </c:pt>
                      <c:pt idx="303">
                        <c:v>2549282</c:v>
                      </c:pt>
                      <c:pt idx="304">
                        <c:v>2531776</c:v>
                      </c:pt>
                      <c:pt idx="305">
                        <c:v>2523463</c:v>
                      </c:pt>
                      <c:pt idx="306">
                        <c:v>2525234</c:v>
                      </c:pt>
                      <c:pt idx="307">
                        <c:v>2519691</c:v>
                      </c:pt>
                      <c:pt idx="308">
                        <c:v>2520462</c:v>
                      </c:pt>
                      <c:pt idx="309">
                        <c:v>2503607</c:v>
                      </c:pt>
                      <c:pt idx="310">
                        <c:v>2507319</c:v>
                      </c:pt>
                      <c:pt idx="311">
                        <c:v>2485145</c:v>
                      </c:pt>
                      <c:pt idx="312">
                        <c:v>2484617</c:v>
                      </c:pt>
                      <c:pt idx="313">
                        <c:v>2488083</c:v>
                      </c:pt>
                      <c:pt idx="314">
                        <c:v>2484868</c:v>
                      </c:pt>
                      <c:pt idx="315">
                        <c:v>2484528</c:v>
                      </c:pt>
                      <c:pt idx="316">
                        <c:v>2459994</c:v>
                      </c:pt>
                      <c:pt idx="317">
                        <c:v>2486193</c:v>
                      </c:pt>
                      <c:pt idx="318">
                        <c:v>2487480</c:v>
                      </c:pt>
                      <c:pt idx="319">
                        <c:v>2485162</c:v>
                      </c:pt>
                      <c:pt idx="320">
                        <c:v>2435313</c:v>
                      </c:pt>
                      <c:pt idx="321">
                        <c:v>544351</c:v>
                      </c:pt>
                      <c:pt idx="322">
                        <c:v>544351</c:v>
                      </c:pt>
                      <c:pt idx="323">
                        <c:v>605217</c:v>
                      </c:pt>
                      <c:pt idx="324">
                        <c:v>788135</c:v>
                      </c:pt>
                      <c:pt idx="325">
                        <c:v>1235923</c:v>
                      </c:pt>
                      <c:pt idx="326">
                        <c:v>1845426</c:v>
                      </c:pt>
                      <c:pt idx="327">
                        <c:v>2150551</c:v>
                      </c:pt>
                      <c:pt idx="328">
                        <c:v>2384998</c:v>
                      </c:pt>
                      <c:pt idx="329">
                        <c:v>2422694</c:v>
                      </c:pt>
                      <c:pt idx="330">
                        <c:v>2442313</c:v>
                      </c:pt>
                      <c:pt idx="331">
                        <c:v>2510357</c:v>
                      </c:pt>
                      <c:pt idx="332">
                        <c:v>2531494</c:v>
                      </c:pt>
                      <c:pt idx="333">
                        <c:v>2550763</c:v>
                      </c:pt>
                      <c:pt idx="334">
                        <c:v>2563644</c:v>
                      </c:pt>
                      <c:pt idx="335">
                        <c:v>2536237</c:v>
                      </c:pt>
                      <c:pt idx="336">
                        <c:v>2504698</c:v>
                      </c:pt>
                      <c:pt idx="337">
                        <c:v>2512525</c:v>
                      </c:pt>
                      <c:pt idx="338">
                        <c:v>2489011</c:v>
                      </c:pt>
                      <c:pt idx="339">
                        <c:v>2512167</c:v>
                      </c:pt>
                      <c:pt idx="340">
                        <c:v>2507004</c:v>
                      </c:pt>
                      <c:pt idx="341">
                        <c:v>2507004</c:v>
                      </c:pt>
                      <c:pt idx="342">
                        <c:v>2528174</c:v>
                      </c:pt>
                      <c:pt idx="343">
                        <c:v>2527128</c:v>
                      </c:pt>
                      <c:pt idx="344">
                        <c:v>2539160</c:v>
                      </c:pt>
                      <c:pt idx="345">
                        <c:v>2522343</c:v>
                      </c:pt>
                      <c:pt idx="346">
                        <c:v>2525951</c:v>
                      </c:pt>
                      <c:pt idx="347">
                        <c:v>2537472</c:v>
                      </c:pt>
                      <c:pt idx="348">
                        <c:v>2553848</c:v>
                      </c:pt>
                      <c:pt idx="349">
                        <c:v>2560529</c:v>
                      </c:pt>
                      <c:pt idx="350">
                        <c:v>2550279</c:v>
                      </c:pt>
                      <c:pt idx="351">
                        <c:v>2548101</c:v>
                      </c:pt>
                      <c:pt idx="352">
                        <c:v>2555080</c:v>
                      </c:pt>
                      <c:pt idx="353">
                        <c:v>2606116</c:v>
                      </c:pt>
                      <c:pt idx="354">
                        <c:v>2618479</c:v>
                      </c:pt>
                      <c:pt idx="355">
                        <c:v>2605425</c:v>
                      </c:pt>
                      <c:pt idx="356">
                        <c:v>2595674</c:v>
                      </c:pt>
                      <c:pt idx="357">
                        <c:v>2621690</c:v>
                      </c:pt>
                      <c:pt idx="358">
                        <c:v>2627318</c:v>
                      </c:pt>
                      <c:pt idx="359">
                        <c:v>2608729</c:v>
                      </c:pt>
                      <c:pt idx="360">
                        <c:v>2601942</c:v>
                      </c:pt>
                      <c:pt idx="361">
                        <c:v>2601942</c:v>
                      </c:pt>
                      <c:pt idx="362">
                        <c:v>2598337</c:v>
                      </c:pt>
                      <c:pt idx="363">
                        <c:v>2594020</c:v>
                      </c:pt>
                      <c:pt idx="364">
                        <c:v>2596574</c:v>
                      </c:pt>
                      <c:pt idx="365">
                        <c:v>2612044</c:v>
                      </c:pt>
                      <c:pt idx="366">
                        <c:v>2604676</c:v>
                      </c:pt>
                      <c:pt idx="367">
                        <c:v>2580411</c:v>
                      </c:pt>
                      <c:pt idx="368">
                        <c:v>2600873</c:v>
                      </c:pt>
                      <c:pt idx="369">
                        <c:v>2596886</c:v>
                      </c:pt>
                      <c:pt idx="370">
                        <c:v>2643289</c:v>
                      </c:pt>
                      <c:pt idx="371">
                        <c:v>2634252</c:v>
                      </c:pt>
                      <c:pt idx="372">
                        <c:v>2702026</c:v>
                      </c:pt>
                      <c:pt idx="373">
                        <c:v>2683349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DA8A-4079-B2FC-035D72A83E76}"/>
                  </c:ext>
                </c:extLst>
              </c15:ser>
            </c15:filteredLineSeries>
          </c:ext>
        </c:extLst>
      </c:lineChart>
      <c:dateAx>
        <c:axId val="153592536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94661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53593320"/>
        <c:crosses val="autoZero"/>
        <c:auto val="1"/>
        <c:lblOffset val="100"/>
        <c:baseTimeUnit val="days"/>
      </c:dateAx>
      <c:valAx>
        <c:axId val="15359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94661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53592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94661"/>
          </a:solidFill>
          <a:latin typeface="Lato" panose="020F0502020204030203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65889B8-840D-4AB5-800A-B918F84C1B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BB4FEE-08CE-48F3-883B-23F607DDDF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858A-37C8-41EE-839A-5FB2913D2AC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EC31A0-6C57-434F-80A3-7169D34AE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95AB13-6BE5-4A04-AC5D-B4E1DDB2EF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646AC-7930-4EB5-916A-AE0CDDF4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948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" panose="020F0502020204030203" pitchFamily="34" charset="0"/>
              </a:defRPr>
            </a:lvl1pPr>
          </a:lstStyle>
          <a:p>
            <a:fld id="{7E9973D8-64F4-E64F-818B-00189F1CBE1D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" panose="020F0502020204030203" pitchFamily="34" charset="0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" panose="020F0502020204030203" pitchFamily="34" charset="0"/>
              </a:defRPr>
            </a:lvl1pPr>
          </a:lstStyle>
          <a:p>
            <a:fld id="{EC8910C8-7F42-834C-9FC5-8419262F2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73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CFD38F20-34D5-41C8-AFC1-169556AB8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565" y="2192850"/>
            <a:ext cx="5486400" cy="11180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C4D0BB2-59C8-48E4-91D8-3BECC848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565" y="3667089"/>
            <a:ext cx="5486400" cy="4847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8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C2418-BCE1-4BC1-B121-1E5EB8D9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610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96439-E2F6-5242-9B0D-82B68610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154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054A6-A65C-4959-A604-068C25C2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29E13F04-9E74-DE4A-942B-09B61EB6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9196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B399D-1353-4267-84E1-89DC2C37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0610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F33871-DC4F-46E7-A5B2-B5FABD0A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561895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7BDA2A-7836-4A83-AE5F-6747B23DB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9A3C65-59A7-4615-A19C-03817F6DA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61895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2BAEEE-1986-4613-A262-C5A0B6642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0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2A3D74-4300-472D-BF11-383EEAA2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59EAF2-2ED2-4734-8162-87679CB84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2C9229-16FC-4938-B489-9F96005F6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C6ADFB-9834-41E8-A17C-476496F52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206DAF-6CA8-463A-B2A6-FB01064CE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690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369D2-EEC4-485C-BB42-95F6D154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81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054A6-A65C-4959-A604-068C25C2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29E13F04-9E74-DE4A-942B-09B61EB6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69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B399D-1353-4267-84E1-89DC2C37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0610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F33871-DC4F-46E7-A5B2-B5FABD0A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561895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7BDA2A-7836-4A83-AE5F-6747B23DB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9A3C65-59A7-4615-A19C-03817F6DA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61895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2BAEEE-1986-4613-A262-C5A0B6642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3927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2A3D74-4300-472D-BF11-383EEAA2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59EAF2-2ED2-4734-8162-87679CB84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2C9229-16FC-4938-B489-9F96005F6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C6ADFB-9834-41E8-A17C-476496F52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206DAF-6CA8-463A-B2A6-FB01064CE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370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369D2-EEC4-485C-BB42-95F6D154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26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054A6-A65C-4959-A604-068C25C2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29E13F04-9E74-DE4A-942B-09B61EB6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6B43F3-5B55-4819-8EC7-0FD7A66E25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41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581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054A6-A65C-4959-A604-068C25C2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29E13F04-9E74-DE4A-942B-09B61EB6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325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B399D-1353-4267-84E1-89DC2C37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0610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F33871-DC4F-46E7-A5B2-B5FABD0A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561895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7BDA2A-7836-4A83-AE5F-6747B23DB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9A3C65-59A7-4615-A19C-03817F6DA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61895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2BAEEE-1986-4613-A262-C5A0B6642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295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2A3D74-4300-472D-BF11-383EEAA2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59EAF2-2ED2-4734-8162-87679CB84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2C9229-16FC-4938-B489-9F96005F6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C6ADFB-9834-41E8-A17C-476496F52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206DAF-6CA8-463A-B2A6-FB01064CE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360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369D2-EEC4-485C-BB42-95F6D154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76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B399D-1353-4267-84E1-89DC2C37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0610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F33871-DC4F-46E7-A5B2-B5FABD0A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561895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7BDA2A-7836-4A83-AE5F-6747B23DB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9A3C65-59A7-4615-A19C-03817F6DA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61895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2BAEEE-1986-4613-A262-C5A0B6642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63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EBC356-F28C-4DAF-BA57-D412930A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F22CD3-B320-4D86-8DC1-907FEA3DF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0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90FAD-D3C7-4405-9125-7F7D85EE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A3C10E-9FA7-484E-92CC-D2898B6FB8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749687-EC76-4E61-8CC0-7C02E1B7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D1FF8A-BB55-4A22-B753-0965091C8C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6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054A6-A65C-4959-A604-068C25C2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848B8F-5060-4ED7-9C12-540DA3A5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FAE50A-1DE8-43A9-B575-E3C3F809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0472" y="6356351"/>
            <a:ext cx="3222763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93963684-DCED-4DA0-88A9-0916697D9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29E13F04-9E74-DE4A-942B-09B61EB6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13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B399D-1353-4267-84E1-89DC2C37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0610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F33871-DC4F-46E7-A5B2-B5FABD0A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561895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7BDA2A-7836-4A83-AE5F-6747B23DB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9A3C65-59A7-4615-A19C-03817F6DA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61895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2BAEEE-1986-4613-A262-C5A0B6642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xmlns="" id="{39BFA68F-C36C-FF42-9D07-40C01FBE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5B639108-1F63-7640-8ECF-CAF5ACBF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0472" y="6356351"/>
            <a:ext cx="3222763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93963684-DCED-4DA0-88A9-0916697D9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8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2A3D74-4300-472D-BF11-383EEAA2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59EAF2-2ED2-4734-8162-87679CB84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2C9229-16FC-4938-B489-9F96005F6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C6ADFB-9834-41E8-A17C-476496F52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206DAF-6CA8-463A-B2A6-FB01064CE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FC1DADD-CE4D-426F-A537-72DF92C4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4ABA8B-E35D-40DD-B441-9FBEC5AF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7FD354C-B1B2-4C96-807E-2187C8B4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860951-3C83-4875-A869-0586E7A52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0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e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emf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AFFC094-A4C3-594B-AC3C-6D33CF64E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F3F84670-2626-2E4C-BBD4-77DCB044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66" y="2153345"/>
            <a:ext cx="5597611" cy="1273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2D23A039-E2BB-2C4D-A0C0-6842F0DCA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66" y="3670659"/>
            <a:ext cx="5465918" cy="581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371734A-3E8B-3842-AFD7-16FCCD2955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12098"/>
            <a:ext cx="1361303" cy="6960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93DA23D-A408-5145-B426-B557294306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7830" y="3430818"/>
            <a:ext cx="3429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6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>
              <a:lumMod val="50000"/>
            </a:schemeClr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1">
              <a:lumMod val="50000"/>
            </a:schemeClr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>
              <a:lumMod val="50000"/>
            </a:schemeClr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>
              <a:lumMod val="50000"/>
            </a:schemeClr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AA14140-96C4-5E47-B071-668B9B963CF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5880810" y="204484"/>
            <a:ext cx="3263189" cy="665351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F35320-4A38-E24D-BE4C-D4BC1A76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448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29D804-C748-5E47-B23E-6C7B53DA6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84836"/>
            <a:ext cx="7886700" cy="449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8ABFC46-F18A-F747-AA43-777224484145}"/>
              </a:ext>
            </a:extLst>
          </p:cNvPr>
          <p:cNvCxnSpPr/>
          <p:nvPr userDrawn="1"/>
        </p:nvCxnSpPr>
        <p:spPr>
          <a:xfrm>
            <a:off x="0" y="49695"/>
            <a:ext cx="9144000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D8E72C-CE30-8A49-9EC1-A7112A2F1E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0" y="442204"/>
            <a:ext cx="416939" cy="850123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4EDCF1A-F30D-1E47-AFCC-B9E5956EEDD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22353" y="6173787"/>
            <a:ext cx="714142" cy="3651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33CCF1-69C5-43E0-AE03-B34F8DD32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76" r:id="rId3"/>
    <p:sldLayoutId id="2147483778" r:id="rId4"/>
    <p:sldLayoutId id="2147483777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AA14140-96C4-5E47-B071-668B9B963CF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5880810" y="204484"/>
            <a:ext cx="3263189" cy="665351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F35320-4A38-E24D-BE4C-D4BC1A76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448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29D804-C748-5E47-B23E-6C7B53DA6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84836"/>
            <a:ext cx="7886700" cy="449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8ABFC46-F18A-F747-AA43-777224484145}"/>
              </a:ext>
            </a:extLst>
          </p:cNvPr>
          <p:cNvCxnSpPr/>
          <p:nvPr userDrawn="1"/>
        </p:nvCxnSpPr>
        <p:spPr>
          <a:xfrm>
            <a:off x="0" y="49695"/>
            <a:ext cx="9144000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D8E72C-CE30-8A49-9EC1-A7112A2F1E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0" y="442204"/>
            <a:ext cx="416939" cy="850123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4EDCF1A-F30D-1E47-AFCC-B9E5956EEDD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22353" y="6173787"/>
            <a:ext cx="714142" cy="365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34DCB7-3BE5-4DD9-9616-B4B9297CEA50}"/>
              </a:ext>
            </a:extLst>
          </p:cNvPr>
          <p:cNvSpPr txBox="1"/>
          <p:nvPr userDrawn="1"/>
        </p:nvSpPr>
        <p:spPr>
          <a:xfrm>
            <a:off x="8610600" y="6523773"/>
            <a:ext cx="520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761A7C-78C5-4503-875C-B71E68D80ABF}" type="slidenum">
              <a:rPr lang="en-US" sz="1400" smtClean="0">
                <a:solidFill>
                  <a:schemeClr val="tx1"/>
                </a:solidFill>
                <a:latin typeface="Lato" panose="020F0502020204030203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1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79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F35320-4A38-E24D-BE4C-D4BC1A76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448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29D804-C748-5E47-B23E-6C7B53DA6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84836"/>
            <a:ext cx="7886700" cy="449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8ABFC46-F18A-F747-AA43-777224484145}"/>
              </a:ext>
            </a:extLst>
          </p:cNvPr>
          <p:cNvCxnSpPr/>
          <p:nvPr userDrawn="1"/>
        </p:nvCxnSpPr>
        <p:spPr>
          <a:xfrm>
            <a:off x="0" y="49695"/>
            <a:ext cx="9144000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D8E72C-CE30-8A49-9EC1-A7112A2F1E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0" y="442204"/>
            <a:ext cx="416939" cy="850123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4EDCF1A-F30D-1E47-AFCC-B9E5956EEDD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22353" y="6173787"/>
            <a:ext cx="71414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8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59" r:id="rId3"/>
    <p:sldLayoutId id="2147483760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F35320-4A38-E24D-BE4C-D4BC1A76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448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29D804-C748-5E47-B23E-6C7B53DA6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84836"/>
            <a:ext cx="7886700" cy="449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8ABFC46-F18A-F747-AA43-777224484145}"/>
              </a:ext>
            </a:extLst>
          </p:cNvPr>
          <p:cNvCxnSpPr/>
          <p:nvPr userDrawn="1"/>
        </p:nvCxnSpPr>
        <p:spPr>
          <a:xfrm>
            <a:off x="0" y="49695"/>
            <a:ext cx="9144000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D8E72C-CE30-8A49-9EC1-A7112A2F1E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0" y="442204"/>
            <a:ext cx="416939" cy="850123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4EDCF1A-F30D-1E47-AFCC-B9E5956EEDD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22353" y="6173787"/>
            <a:ext cx="714142" cy="365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05D20B-28B6-469A-97BC-15AA768F9AB1}"/>
              </a:ext>
            </a:extLst>
          </p:cNvPr>
          <p:cNvSpPr txBox="1"/>
          <p:nvPr userDrawn="1"/>
        </p:nvSpPr>
        <p:spPr>
          <a:xfrm>
            <a:off x="8610600" y="6523773"/>
            <a:ext cx="520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761A7C-78C5-4503-875C-B71E68D80ABF}" type="slidenum">
              <a:rPr lang="en-US" sz="1400" smtClean="0">
                <a:solidFill>
                  <a:schemeClr val="tx1"/>
                </a:solidFill>
                <a:latin typeface="Lato" panose="020F0502020204030203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5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E621156-68EF-CC47-B848-34A377273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5D6A118-8AD1-204F-BF2C-0A5570B1BA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45579" y="2565400"/>
            <a:ext cx="3378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9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F35320-4A38-E24D-BE4C-D4BC1A76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448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29D804-C748-5E47-B23E-6C7B53DA6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84836"/>
            <a:ext cx="7886700" cy="449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8ABFC46-F18A-F747-AA43-777224484145}"/>
              </a:ext>
            </a:extLst>
          </p:cNvPr>
          <p:cNvCxnSpPr/>
          <p:nvPr userDrawn="1"/>
        </p:nvCxnSpPr>
        <p:spPr>
          <a:xfrm>
            <a:off x="0" y="49695"/>
            <a:ext cx="9144000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D8E72C-CE30-8A49-9EC1-A7112A2F1E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0" y="442204"/>
            <a:ext cx="416939" cy="850123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4EDCF1A-F30D-1E47-AFCC-B9E5956EEDD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22353" y="6173787"/>
            <a:ext cx="714142" cy="365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05D20B-28B6-469A-97BC-15AA768F9AB1}"/>
              </a:ext>
            </a:extLst>
          </p:cNvPr>
          <p:cNvSpPr txBox="1"/>
          <p:nvPr userDrawn="1"/>
        </p:nvSpPr>
        <p:spPr>
          <a:xfrm>
            <a:off x="8610600" y="6523773"/>
            <a:ext cx="520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761A7C-78C5-4503-875C-B71E68D80ABF}" type="slidenum">
              <a:rPr lang="en-US" sz="1400" smtClean="0">
                <a:solidFill>
                  <a:schemeClr val="tx1"/>
                </a:solidFill>
                <a:latin typeface="Lato" panose="020F0502020204030203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1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25BC9F-A73B-4B7F-AF25-0145DE54E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564" y="1701501"/>
            <a:ext cx="5997435" cy="11369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March Volatility and Clearing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2F57A2C1-38E6-4628-B875-0BDC78FA8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565" y="3897167"/>
            <a:ext cx="5273535" cy="18376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Jacqueline Mesa, Chief Operating Officer and Senior Vice President, Global Policy</a:t>
            </a:r>
          </a:p>
          <a:p>
            <a:r>
              <a:rPr lang="en-US" dirty="0"/>
              <a:t>Will Acworth, Senior Vice President, Publications, Data and Research</a:t>
            </a:r>
          </a:p>
          <a:p>
            <a:endParaRPr lang="en-US" dirty="0"/>
          </a:p>
          <a:p>
            <a:r>
              <a:rPr lang="en-US" dirty="0"/>
              <a:t>ESMA Workshop	    17 February 2021</a:t>
            </a:r>
          </a:p>
        </p:txBody>
      </p:sp>
    </p:spTree>
    <p:extLst>
      <p:ext uri="{BB962C8B-B14F-4D97-AF65-F5344CB8AC3E}">
        <p14:creationId xmlns:p14="http://schemas.microsoft.com/office/powerpoint/2010/main" val="63764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86A8E-53F5-0D40-AAB9-671462C8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Was the Increase in Initial Margin Driven by Increases in the Level of Trading?  Open Interest Data Show the Answer Is No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B07BC292-F21E-418C-AFF6-22BD611FAA00}"/>
              </a:ext>
            </a:extLst>
          </p:cNvPr>
          <p:cNvGraphicFramePr>
            <a:graphicFrameLocks/>
          </p:cNvGraphicFramePr>
          <p:nvPr/>
        </p:nvGraphicFramePr>
        <p:xfrm>
          <a:off x="517405" y="1530048"/>
          <a:ext cx="8129054" cy="452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68F8B9-064D-457D-9E03-08759B514232}"/>
              </a:ext>
            </a:extLst>
          </p:cNvPr>
          <p:cNvSpPr txBox="1"/>
          <p:nvPr/>
        </p:nvSpPr>
        <p:spPr>
          <a:xfrm>
            <a:off x="2895098" y="6275996"/>
            <a:ext cx="3353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Lato" panose="020F0502020204030203" pitchFamily="34" charset="0"/>
              </a:rPr>
              <a:t>Source: FIA monthly reports on volume and open interest</a:t>
            </a:r>
          </a:p>
        </p:txBody>
      </p:sp>
    </p:spTree>
    <p:extLst>
      <p:ext uri="{BB962C8B-B14F-4D97-AF65-F5344CB8AC3E}">
        <p14:creationId xmlns:p14="http://schemas.microsoft.com/office/powerpoint/2010/main" val="258542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2BC8437-689D-4409-B823-F805F230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237"/>
            <a:ext cx="7886700" cy="1325563"/>
          </a:xfrm>
        </p:spPr>
        <p:txBody>
          <a:bodyPr>
            <a:normAutofit/>
          </a:bodyPr>
          <a:lstStyle/>
          <a:p>
            <a:r>
              <a:rPr lang="en-US" sz="1800" dirty="0"/>
              <a:t>Spike in Margin Requirements: </a:t>
            </a:r>
            <a:br>
              <a:rPr lang="en-US" sz="1800" dirty="0"/>
            </a:br>
            <a:r>
              <a:rPr lang="en-US" sz="1800" dirty="0"/>
              <a:t>Three Benchmark Equity Index Futures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300B84-EAB7-4EDC-8EF3-4EC6FEC44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46D3A4C-3FA3-49EB-B5DB-10CE3E3C30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728932"/>
              </p:ext>
            </p:extLst>
          </p:nvPr>
        </p:nvGraphicFramePr>
        <p:xfrm>
          <a:off x="628649" y="1914524"/>
          <a:ext cx="2599855" cy="426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D2C59B02-071A-4C27-BD32-8469165DBB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76019"/>
              </p:ext>
            </p:extLst>
          </p:nvPr>
        </p:nvGraphicFramePr>
        <p:xfrm>
          <a:off x="3228504" y="1914525"/>
          <a:ext cx="2686992" cy="426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4698DDA1-2D6B-4E59-9992-4D9781793D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694819"/>
              </p:ext>
            </p:extLst>
          </p:nvPr>
        </p:nvGraphicFramePr>
        <p:xfrm>
          <a:off x="5915496" y="1914525"/>
          <a:ext cx="2822739" cy="42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9E45A975-D2BF-42F2-A97C-232C37E80689}"/>
              </a:ext>
            </a:extLst>
          </p:cNvPr>
          <p:cNvSpPr txBox="1">
            <a:spLocks/>
          </p:cNvSpPr>
          <p:nvPr/>
        </p:nvSpPr>
        <p:spPr>
          <a:xfrm>
            <a:off x="628649" y="1407420"/>
            <a:ext cx="7886303" cy="43958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Per contract margin requirements, daily changes from Jan 1 to Jun 8,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965E02-752F-4CEB-BB69-5CA0EDB2CE38}"/>
              </a:ext>
            </a:extLst>
          </p:cNvPr>
          <p:cNvSpPr txBox="1"/>
          <p:nvPr/>
        </p:nvSpPr>
        <p:spPr>
          <a:xfrm>
            <a:off x="2177755" y="6442983"/>
            <a:ext cx="4788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ato" panose="020F0502020204030203" pitchFamily="34" charset="0"/>
              </a:rPr>
              <a:t>Source: data published on CCP websites and provided by FIA member firms</a:t>
            </a:r>
          </a:p>
        </p:txBody>
      </p:sp>
    </p:spTree>
    <p:extLst>
      <p:ext uri="{BB962C8B-B14F-4D97-AF65-F5344CB8AC3E}">
        <p14:creationId xmlns:p14="http://schemas.microsoft.com/office/powerpoint/2010/main" val="330318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3B75FA-008D-4DFF-913F-ABF7E923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Back-testing IM:  E-mini S&amp;P 500 Futures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364240"/>
              </p:ext>
            </p:extLst>
          </p:nvPr>
        </p:nvGraphicFramePr>
        <p:xfrm>
          <a:off x="628650" y="1530048"/>
          <a:ext cx="7886700" cy="464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69AB3E-99FA-4B6C-A4FA-4828999F440E}"/>
              </a:ext>
            </a:extLst>
          </p:cNvPr>
          <p:cNvSpPr txBox="1"/>
          <p:nvPr/>
        </p:nvSpPr>
        <p:spPr>
          <a:xfrm>
            <a:off x="2177755" y="6442983"/>
            <a:ext cx="4788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ato" panose="020F0502020204030203" pitchFamily="34" charset="0"/>
              </a:rPr>
              <a:t>Source: data published on CCP websites and provided by FIA member firms</a:t>
            </a:r>
          </a:p>
        </p:txBody>
      </p:sp>
    </p:spTree>
    <p:extLst>
      <p:ext uri="{BB962C8B-B14F-4D97-AF65-F5344CB8AC3E}">
        <p14:creationId xmlns:p14="http://schemas.microsoft.com/office/powerpoint/2010/main" val="404551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43AB4F-4215-40C6-AE62-E4850792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Back-testing IM:  Eurostoxx 50 Futures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055032"/>
              </p:ext>
            </p:extLst>
          </p:nvPr>
        </p:nvGraphicFramePr>
        <p:xfrm>
          <a:off x="628650" y="1530048"/>
          <a:ext cx="7886700" cy="464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800FC5-0020-4299-AA92-C7A476142624}"/>
              </a:ext>
            </a:extLst>
          </p:cNvPr>
          <p:cNvSpPr txBox="1"/>
          <p:nvPr/>
        </p:nvSpPr>
        <p:spPr>
          <a:xfrm>
            <a:off x="2177755" y="6442983"/>
            <a:ext cx="4788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ato" panose="020F0502020204030203" pitchFamily="34" charset="0"/>
              </a:rPr>
              <a:t>Source: data published on CCP websites and provided by FIA member firms</a:t>
            </a:r>
          </a:p>
        </p:txBody>
      </p:sp>
    </p:spTree>
    <p:extLst>
      <p:ext uri="{BB962C8B-B14F-4D97-AF65-F5344CB8AC3E}">
        <p14:creationId xmlns:p14="http://schemas.microsoft.com/office/powerpoint/2010/main" val="112123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0562A-85E5-4882-9EAA-85BE46CE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Back-testing IM:  Nikkei 225 Futures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305927"/>
              </p:ext>
            </p:extLst>
          </p:nvPr>
        </p:nvGraphicFramePr>
        <p:xfrm>
          <a:off x="628650" y="1530048"/>
          <a:ext cx="7886700" cy="464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437CE8-CBE8-453B-8516-B12589084177}"/>
              </a:ext>
            </a:extLst>
          </p:cNvPr>
          <p:cNvSpPr txBox="1"/>
          <p:nvPr/>
        </p:nvSpPr>
        <p:spPr>
          <a:xfrm>
            <a:off x="2177755" y="6442983"/>
            <a:ext cx="4788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ato" panose="020F0502020204030203" pitchFamily="34" charset="0"/>
              </a:rPr>
              <a:t>Source: data published on CCP websites and provided by FIA member firms</a:t>
            </a:r>
          </a:p>
        </p:txBody>
      </p:sp>
    </p:spTree>
    <p:extLst>
      <p:ext uri="{BB962C8B-B14F-4D97-AF65-F5344CB8AC3E}">
        <p14:creationId xmlns:p14="http://schemas.microsoft.com/office/powerpoint/2010/main" val="2252884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755D9-93FC-4718-9BB0-BDFBCDD0D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773"/>
            <a:ext cx="7886700" cy="1325563"/>
          </a:xfrm>
        </p:spPr>
        <p:txBody>
          <a:bodyPr>
            <a:normAutofit/>
          </a:bodyPr>
          <a:lstStyle/>
          <a:p>
            <a:r>
              <a:rPr lang="en-US" sz="1800" dirty="0"/>
              <a:t>Comparing OTC and ETD:  10Y US Interest Rate Swaps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75446"/>
              </p:ext>
            </p:extLst>
          </p:nvPr>
        </p:nvGraphicFramePr>
        <p:xfrm>
          <a:off x="628650" y="1530048"/>
          <a:ext cx="7886700" cy="464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904E6A-F259-49F0-AA88-A675B784543E}"/>
              </a:ext>
            </a:extLst>
          </p:cNvPr>
          <p:cNvSpPr txBox="1"/>
          <p:nvPr/>
        </p:nvSpPr>
        <p:spPr>
          <a:xfrm>
            <a:off x="3929837" y="6306670"/>
            <a:ext cx="1284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J.P. Morgan</a:t>
            </a:r>
          </a:p>
        </p:txBody>
      </p:sp>
    </p:spTree>
    <p:extLst>
      <p:ext uri="{BB962C8B-B14F-4D97-AF65-F5344CB8AC3E}">
        <p14:creationId xmlns:p14="http://schemas.microsoft.com/office/powerpoint/2010/main" val="384935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8E542FBE-730B-4791-921E-3B146437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4486"/>
            <a:ext cx="7886700" cy="1056144"/>
          </a:xfrm>
        </p:spPr>
        <p:txBody>
          <a:bodyPr/>
          <a:lstStyle/>
          <a:p>
            <a:pPr algn="ctr"/>
            <a:r>
              <a:rPr lang="en-US" dirty="0"/>
              <a:t>Initial Margin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B48CC69-0D4C-4C67-A4CE-353705103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0630"/>
            <a:ext cx="7886700" cy="45619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Initial Margin is the first line of defense against losses from a default by members as well as customers.</a:t>
            </a:r>
          </a:p>
          <a:p>
            <a:r>
              <a:rPr lang="en-US" sz="2000" dirty="0"/>
              <a:t>Initial Margin should increase during market stress periods, but frameworks should also employ safeguards against procyclical impacts of margin.</a:t>
            </a:r>
          </a:p>
          <a:p>
            <a:r>
              <a:rPr lang="en-US" sz="2000" dirty="0"/>
              <a:t>CCPs should employ a margin framework that covers the cost of portfolio liquidation</a:t>
            </a:r>
          </a:p>
          <a:p>
            <a:pPr lvl="1"/>
            <a:r>
              <a:rPr lang="en-US" sz="2000" dirty="0">
                <a:latin typeface="Lato"/>
                <a:cs typeface="Arial"/>
              </a:rPr>
              <a:t>at the indicated confidence level in various market conditions (including changes in volatility) </a:t>
            </a:r>
            <a:endParaRPr lang="en-US" sz="2000" dirty="0"/>
          </a:p>
          <a:p>
            <a:pPr lvl="1"/>
            <a:r>
              <a:rPr lang="en-US" sz="2000" dirty="0"/>
              <a:t>without excessive procyclical jumps in margin requirements.</a:t>
            </a:r>
          </a:p>
          <a:p>
            <a:r>
              <a:rPr lang="en-US" sz="2000" dirty="0"/>
              <a:t>Margin floors protect initial margin from falling too low during low volatility. </a:t>
            </a:r>
          </a:p>
          <a:p>
            <a:r>
              <a:rPr lang="en-US" sz="2000" dirty="0"/>
              <a:t>FIA calls on margin floors to be reviewed and, where necessary, strengthened.</a:t>
            </a:r>
          </a:p>
        </p:txBody>
      </p:sp>
    </p:spTree>
    <p:extLst>
      <p:ext uri="{BB962C8B-B14F-4D97-AF65-F5344CB8AC3E}">
        <p14:creationId xmlns:p14="http://schemas.microsoft.com/office/powerpoint/2010/main" val="1947959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8E542FBE-730B-4791-921E-3B146437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4486"/>
            <a:ext cx="7886700" cy="1056144"/>
          </a:xfrm>
        </p:spPr>
        <p:txBody>
          <a:bodyPr/>
          <a:lstStyle/>
          <a:p>
            <a:pPr algn="ctr"/>
            <a:r>
              <a:rPr lang="en-US" dirty="0"/>
              <a:t>Margin Floors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B48CC69-0D4C-4C67-A4CE-353705103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0630"/>
            <a:ext cx="7886700" cy="46291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1"/>
            <a:r>
              <a:rPr lang="en-US" sz="2000" dirty="0"/>
              <a:t>FIA recognizes that there is a trade-off between safeguarding against procyclicality and encouraging market participation. </a:t>
            </a:r>
          </a:p>
          <a:p>
            <a:pPr lvl="1"/>
            <a:r>
              <a:rPr lang="en-US" sz="2000" dirty="0"/>
              <a:t>Margin floors should strike a balance between not being so high that they drive out legitimate hedging activity and not being so low that they have little or no effect on procyclicality.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FIA recommends a principles-based approach:</a:t>
            </a:r>
          </a:p>
          <a:p>
            <a:pPr marL="1028700" lvl="2" indent="-342900">
              <a:spcAft>
                <a:spcPts val="600"/>
              </a:spcAft>
              <a:buAutoNum type="arabicParenR"/>
            </a:pPr>
            <a:r>
              <a:rPr lang="en-US" sz="1600" dirty="0">
                <a:latin typeface="Lato"/>
                <a:cs typeface="Arial"/>
              </a:rPr>
              <a:t>Stress Lookback Periods – lookback periods are used to calibrate margin floors and must be sufficient in length (</a:t>
            </a:r>
            <a:r>
              <a:rPr lang="en-US" sz="1600" i="1" dirty="0">
                <a:latin typeface="Lato"/>
                <a:cs typeface="Arial"/>
              </a:rPr>
              <a:t>i.e., </a:t>
            </a:r>
            <a:r>
              <a:rPr lang="en-US" sz="1600" dirty="0">
                <a:latin typeface="Lato"/>
                <a:cs typeface="Arial"/>
              </a:rPr>
              <a:t>10 years) and include periods of significant market stress, such as 2008 or 2020. Look-back periods must demonstrate sufficiency and not be simply set at regulatory minimums.</a:t>
            </a:r>
            <a:endParaRPr lang="en-US" sz="1600" u="sng" dirty="0">
              <a:solidFill>
                <a:srgbClr val="FF0000"/>
              </a:solidFill>
              <a:latin typeface="Lato"/>
              <a:cs typeface="Arial"/>
            </a:endParaRPr>
          </a:p>
          <a:p>
            <a:pPr marL="1028700" lvl="2" indent="-342900">
              <a:spcAft>
                <a:spcPts val="600"/>
              </a:spcAft>
              <a:buAutoNum type="arabicParenR"/>
            </a:pPr>
            <a:r>
              <a:rPr lang="en-US" sz="1600" dirty="0"/>
              <a:t>Contract Specific – floors should be calibrated for the specific characteristics of each contract and asset class.</a:t>
            </a:r>
          </a:p>
          <a:p>
            <a:pPr marL="1028700" lvl="2" indent="-342900">
              <a:spcAft>
                <a:spcPts val="600"/>
              </a:spcAft>
              <a:buAutoNum type="arabicParenR"/>
            </a:pPr>
            <a:r>
              <a:rPr lang="en-US" sz="1600" dirty="0"/>
              <a:t>Absolute and Percentage Returns – margin amounts should be calibrated based on an analysis of both absolute and percentage returns in order to set floors that are adequate in both low and high price regimes.</a:t>
            </a:r>
            <a:endParaRPr lang="en-US" sz="1600" dirty="0">
              <a:highlight>
                <a:srgbClr val="FFFF00"/>
              </a:highlight>
            </a:endParaRPr>
          </a:p>
          <a:p>
            <a:pPr marL="1028700" lvl="2" indent="-342900">
              <a:spcAft>
                <a:spcPts val="600"/>
              </a:spcAft>
              <a:buAutoNum type="arabicParenR"/>
            </a:pPr>
            <a:r>
              <a:rPr lang="en-US" sz="1600" dirty="0"/>
              <a:t>Back-Testing - CCPs must demonstrate through back-testing that the floors are meaningful.</a:t>
            </a:r>
          </a:p>
        </p:txBody>
      </p:sp>
    </p:spTree>
    <p:extLst>
      <p:ext uri="{BB962C8B-B14F-4D97-AF65-F5344CB8AC3E}">
        <p14:creationId xmlns:p14="http://schemas.microsoft.com/office/powerpoint/2010/main" val="420854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8E542FBE-730B-4791-921E-3B146437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4486"/>
            <a:ext cx="7886700" cy="1056144"/>
          </a:xfrm>
        </p:spPr>
        <p:txBody>
          <a:bodyPr/>
          <a:lstStyle/>
          <a:p>
            <a:pPr algn="ctr"/>
            <a:r>
              <a:rPr lang="en-US" dirty="0"/>
              <a:t>Back-Testing Rate of Change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B48CC69-0D4C-4C67-A4CE-353705103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0630"/>
            <a:ext cx="7886700" cy="468297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sz="2000" dirty="0">
                <a:latin typeface="Lato"/>
                <a:cs typeface="Arial"/>
              </a:rPr>
              <a:t>Policymakers should consider what measures can be taken to avoid rapid increases in margin requirements.</a:t>
            </a:r>
          </a:p>
          <a:p>
            <a:pPr lvl="1"/>
            <a:r>
              <a:rPr lang="en-US" sz="2000" dirty="0">
                <a:latin typeface="Lato"/>
                <a:cs typeface="Arial"/>
              </a:rPr>
              <a:t>One suggestion is to use back-testing to measure the potential for large and sudden increases and use the results to adjust the margin model.</a:t>
            </a:r>
          </a:p>
          <a:p>
            <a:pPr lvl="2"/>
            <a:r>
              <a:rPr lang="en-US" sz="1700" dirty="0">
                <a:latin typeface="Lato"/>
                <a:cs typeface="Arial"/>
              </a:rPr>
              <a:t>Define a maximum rate of change over a pre-defined period of time, considering as an input the extent of change that would cause significant stress for clearing members, clients and the financial system. </a:t>
            </a:r>
            <a:endParaRPr lang="en-US" sz="1700" dirty="0"/>
          </a:p>
          <a:p>
            <a:pPr lvl="2"/>
            <a:r>
              <a:rPr lang="en-US" sz="1700" dirty="0"/>
              <a:t>Back-test using various stress scenarios to make sure the targeted rate of change is not exceeded.</a:t>
            </a:r>
          </a:p>
          <a:p>
            <a:pPr lvl="1"/>
            <a:r>
              <a:rPr lang="en-US" sz="2000" dirty="0">
                <a:latin typeface="Lato"/>
                <a:cs typeface="Arial"/>
              </a:rPr>
              <a:t>This is not intended to set a hard limit on margin increases when needed. Rather, it will help determine whether a margin model is sufficiently robust and anti-procyclical.</a:t>
            </a:r>
          </a:p>
          <a:p>
            <a:pPr lvl="1"/>
            <a:r>
              <a:rPr lang="en-US" sz="2000" dirty="0">
                <a:latin typeface="Lato"/>
                <a:cs typeface="Arial"/>
              </a:rPr>
              <a:t>In addition, it will provide transparency for clearing members so that they can anticipate the potential call for liquidity.</a:t>
            </a:r>
          </a:p>
        </p:txBody>
      </p:sp>
    </p:spTree>
    <p:extLst>
      <p:ext uri="{BB962C8B-B14F-4D97-AF65-F5344CB8AC3E}">
        <p14:creationId xmlns:p14="http://schemas.microsoft.com/office/powerpoint/2010/main" val="164018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8E542FBE-730B-4791-921E-3B146437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4486"/>
            <a:ext cx="7886700" cy="1056144"/>
          </a:xfrm>
        </p:spPr>
        <p:txBody>
          <a:bodyPr/>
          <a:lstStyle/>
          <a:p>
            <a:pPr algn="ctr"/>
            <a:r>
              <a:rPr lang="en-US" dirty="0"/>
              <a:t>Intraday Calls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B48CC69-0D4C-4C67-A4CE-353705103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0630"/>
            <a:ext cx="8004362" cy="53122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CCPs must be able to call for additional funds intraday to maintain sufficient collateral to cover actual and potential losses. These calls generally include both IM and VM.</a:t>
            </a:r>
          </a:p>
          <a:p>
            <a:r>
              <a:rPr lang="en-US" sz="2000" dirty="0">
                <a:latin typeface="Lato"/>
                <a:cs typeface="Arial"/>
              </a:rPr>
              <a:t>Clearing members keep buffer margin in various forms, using internal assessments to predict in advance potential calls. However, i</a:t>
            </a:r>
            <a:r>
              <a:rPr lang="en-US" sz="2000" dirty="0"/>
              <a:t>ntraday calls can intensify funding pressures. Care should be taken to minimize that pressure, particularly during periods of market stress. </a:t>
            </a:r>
            <a:endParaRPr lang="en-US" sz="2000" dirty="0">
              <a:latin typeface="Lato"/>
              <a:cs typeface="Arial"/>
            </a:endParaRPr>
          </a:p>
          <a:p>
            <a:r>
              <a:rPr lang="en-US" sz="2000" dirty="0"/>
              <a:t>CCPs require margin within 60 minutes; clearing members collect from clients on T+1. This creates a funding gap. </a:t>
            </a:r>
          </a:p>
          <a:p>
            <a:r>
              <a:rPr lang="en-US" sz="2000" dirty="0"/>
              <a:t>Some CCPs make margin calls on an ad hoc basis. This approach creates a strain on clearing members because of its unpredictability.</a:t>
            </a:r>
          </a:p>
          <a:p>
            <a:r>
              <a:rPr lang="en-US" sz="2000" dirty="0"/>
              <a:t>Ad hoc intraday calls should be necessary only in times of extreme market dislocation or when the CCP has large, uncovered exposure to a member.</a:t>
            </a:r>
          </a:p>
          <a:p>
            <a:r>
              <a:rPr lang="en-US" sz="2000" dirty="0"/>
              <a:t>This is especially true for ad hoc intraday calls for IM; this should rarely be necessary if initial margin is appropriately calibrated.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494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7FA368-2DF9-41D7-9B2A-BBB544E73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0630"/>
            <a:ext cx="7886700" cy="45345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000" dirty="0">
                <a:ea typeface="+mj-ea"/>
              </a:rPr>
              <a:t>The market turmoil during the spring of 2020 offered a powerful real-world stress test of the financial markets.</a:t>
            </a:r>
          </a:p>
          <a:p>
            <a:pPr marL="342900" indent="-342900"/>
            <a:r>
              <a:rPr lang="en-US" sz="2000" dirty="0">
                <a:ea typeface="+mj-ea"/>
              </a:rPr>
              <a:t>The cleared derivatives markets withstood the test, proving that post-crisis reforms provided stability.</a:t>
            </a:r>
          </a:p>
          <a:p>
            <a:pPr marL="342900" indent="-342900"/>
            <a:r>
              <a:rPr lang="en-US" sz="2000" dirty="0">
                <a:ea typeface="+mj-ea"/>
              </a:rPr>
              <a:t>Central clearing ensured mitigation of credit risk and improved counterparty risk management.</a:t>
            </a:r>
          </a:p>
          <a:p>
            <a:pPr marL="342900" indent="-342900"/>
            <a:r>
              <a:rPr lang="en-US" sz="2000" dirty="0">
                <a:latin typeface="Lato"/>
                <a:ea typeface="+mj-ea"/>
                <a:cs typeface="Arial"/>
              </a:rPr>
              <a:t>However, this episode provides an opportunity to review the clearing system and consider the potential for improvements.</a:t>
            </a:r>
            <a:endParaRPr lang="en-US" sz="2000" dirty="0">
              <a:solidFill>
                <a:schemeClr val="tx2"/>
              </a:solidFill>
              <a:latin typeface="Lato"/>
              <a:ea typeface="+mj-ea"/>
              <a:cs typeface="Arial"/>
            </a:endParaRPr>
          </a:p>
          <a:p>
            <a:pPr marL="342900" indent="-342900"/>
            <a:r>
              <a:rPr lang="en-US" sz="2000" dirty="0">
                <a:ea typeface="+mj-ea"/>
              </a:rPr>
              <a:t>FIA issued a paper in October reflecting upon lessons learned.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700" dirty="0">
                <a:ea typeface="+mj-ea"/>
              </a:rPr>
              <a:t>The procyclicality of CCP margin requirements contributed to the overall level of stress in financial markets. 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700" dirty="0">
                <a:ea typeface="+mj-ea"/>
              </a:rPr>
              <a:t>The steep and rapid increases in CCP initial margin requirements created funding pressures on FCMs and their clients.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700" dirty="0">
                <a:ea typeface="+mj-ea"/>
              </a:rPr>
              <a:t>Unscheduled intraday margin calls made it more difficult for FCMs to forecast their liquidity requirements, adding to the stress.</a:t>
            </a:r>
          </a:p>
          <a:p>
            <a:pPr marL="342900" indent="-342900"/>
            <a:endParaRPr lang="en-US" sz="2000" dirty="0">
              <a:ea typeface="+mj-ea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xmlns="" id="{B457E903-59B1-4878-8FA8-C2AB5E23412D}"/>
              </a:ext>
            </a:extLst>
          </p:cNvPr>
          <p:cNvSpPr txBox="1">
            <a:spLocks/>
          </p:cNvSpPr>
          <p:nvPr/>
        </p:nvSpPr>
        <p:spPr>
          <a:xfrm>
            <a:off x="628650" y="204486"/>
            <a:ext cx="7886700" cy="105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969811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8E542FBE-730B-4791-921E-3B146437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4486"/>
            <a:ext cx="7886700" cy="1056144"/>
          </a:xfrm>
        </p:spPr>
        <p:txBody>
          <a:bodyPr/>
          <a:lstStyle/>
          <a:p>
            <a:pPr algn="ctr"/>
            <a:r>
              <a:rPr lang="en-US" dirty="0"/>
              <a:t>Intraday Calls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B48CC69-0D4C-4C67-A4CE-353705103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0629"/>
            <a:ext cx="7886700" cy="49788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Intraday calls that come late in the day can cause funding issues. </a:t>
            </a:r>
          </a:p>
          <a:p>
            <a:r>
              <a:rPr lang="en-US" sz="2000" dirty="0"/>
              <a:t>Some CCPs call for VM only for intraday losses and do not pay out VM gains, creating further liquidity strains. </a:t>
            </a:r>
          </a:p>
          <a:p>
            <a:r>
              <a:rPr lang="en-US" sz="2000" dirty="0"/>
              <a:t>Finally, CCPs do not always allow such intraday funding to be applied against an end-of-day requirement, resulting in double funding. </a:t>
            </a:r>
          </a:p>
          <a:p>
            <a:r>
              <a:rPr lang="en-US" sz="2000" dirty="0"/>
              <a:t>Further recommendations: </a:t>
            </a:r>
          </a:p>
          <a:p>
            <a:pPr lvl="1"/>
            <a:r>
              <a:rPr lang="en-US" sz="1700" dirty="0"/>
              <a:t>Routine intraday calls should be made at the same time every day.</a:t>
            </a:r>
          </a:p>
          <a:p>
            <a:pPr lvl="1"/>
            <a:r>
              <a:rPr lang="en-US" sz="1700" dirty="0"/>
              <a:t>An intraday call should clearly separate initial and variation margin.</a:t>
            </a:r>
          </a:p>
          <a:p>
            <a:pPr lvl="1"/>
            <a:r>
              <a:rPr lang="en-US" sz="1700" dirty="0"/>
              <a:t>CCPs should allow non-cash collateral to cover intraday calls for IM.</a:t>
            </a:r>
          </a:p>
          <a:p>
            <a:pPr lvl="1"/>
            <a:r>
              <a:rPr lang="en-US" sz="1700" dirty="0"/>
              <a:t>CCPs should provide full transparency for triggers of ad hoc calls.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713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D9A7ACE4-AB41-4795-A7E3-8AF1B6835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261" y="2566341"/>
            <a:ext cx="3377477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BB341FEB-387C-4AF8-ACFB-90060423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0630"/>
            <a:ext cx="7886700" cy="46695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FIA analyzed quarterly disclosures from nine major CCPs to estimate the impact of the market turmoil on margin requirements. </a:t>
            </a:r>
          </a:p>
          <a:p>
            <a:r>
              <a:rPr lang="en-US" sz="2000" dirty="0">
                <a:latin typeface="Lato"/>
                <a:cs typeface="Arial"/>
              </a:rPr>
              <a:t>FIA’s analysis focused on initial margin. Variation margin flows were much larger, but those flows are two-way and therefore they have a less lasting effect on liquidity. </a:t>
            </a:r>
            <a:endParaRPr lang="en-US" sz="2000" b="1" dirty="0"/>
          </a:p>
          <a:p>
            <a:r>
              <a:rPr lang="en-US" sz="2000" dirty="0"/>
              <a:t>The aggregate amount of initial margin at these nine CCPs rose from $563.6 billion at year-end to $833.9 billion at the end of the first quarter. In other words, initial margin increased by $270.3 billion, or 48%, during that three-month period. </a:t>
            </a:r>
          </a:p>
          <a:p>
            <a:r>
              <a:rPr lang="en-US" sz="2000" dirty="0"/>
              <a:t>It should be noted that there were large differences among these CCPs, reflecting differences in asset classes and margin models.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xmlns="" id="{092E8754-4F48-48F0-802E-9354E0150F93}"/>
              </a:ext>
            </a:extLst>
          </p:cNvPr>
          <p:cNvSpPr txBox="1">
            <a:spLocks/>
          </p:cNvSpPr>
          <p:nvPr/>
        </p:nvSpPr>
        <p:spPr>
          <a:xfrm>
            <a:off x="628650" y="204486"/>
            <a:ext cx="7886700" cy="105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8866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82DFC7-7C2B-C14B-8085-2114BB046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9217"/>
            <a:ext cx="7533217" cy="994172"/>
          </a:xfrm>
        </p:spPr>
        <p:txBody>
          <a:bodyPr>
            <a:normAutofit/>
          </a:bodyPr>
          <a:lstStyle/>
          <a:p>
            <a:r>
              <a:rPr lang="en-US" sz="1800" dirty="0"/>
              <a:t>Customer Funds in US Futures Accounts Rose by More than </a:t>
            </a:r>
            <a:br>
              <a:rPr lang="en-US" sz="1800" dirty="0"/>
            </a:br>
            <a:r>
              <a:rPr lang="en-US" sz="1800" dirty="0"/>
              <a:t>$100 Billion in March, the Largest Single Month Increase Ever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C79FC-3970-45E1-99A7-5703E3883C78}"/>
              </a:ext>
            </a:extLst>
          </p:cNvPr>
          <p:cNvSpPr txBox="1"/>
          <p:nvPr/>
        </p:nvSpPr>
        <p:spPr>
          <a:xfrm>
            <a:off x="2884679" y="6294727"/>
            <a:ext cx="4036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Lato" panose="020F0502020204030203" pitchFamily="34" charset="0"/>
              </a:rPr>
              <a:t>Source: FIA FCM Tracker, Commodity Futures Trading Commission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9DDAEFE-A15B-4842-BFA0-CE4769A73FBC}"/>
              </a:ext>
            </a:extLst>
          </p:cNvPr>
          <p:cNvGraphicFramePr>
            <a:graphicFrameLocks/>
          </p:cNvGraphicFramePr>
          <p:nvPr/>
        </p:nvGraphicFramePr>
        <p:xfrm>
          <a:off x="628650" y="1362075"/>
          <a:ext cx="7914849" cy="476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391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7F2C4-127D-7348-9460-BB871D36D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4485"/>
            <a:ext cx="7886700" cy="1325563"/>
          </a:xfrm>
        </p:spPr>
        <p:txBody>
          <a:bodyPr>
            <a:normAutofit/>
          </a:bodyPr>
          <a:lstStyle/>
          <a:p>
            <a:r>
              <a:rPr lang="en-US" sz="1800" dirty="0"/>
              <a:t>Initial Margin Held at Nine Major CCPs Reached $834 Billion in the First Quarter, an Increase of $270 Billion from Q4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1C5F34-313F-48F5-AB7E-8B18ED2C275D}"/>
              </a:ext>
            </a:extLst>
          </p:cNvPr>
          <p:cNvSpPr txBox="1"/>
          <p:nvPr/>
        </p:nvSpPr>
        <p:spPr>
          <a:xfrm>
            <a:off x="2924415" y="6263964"/>
            <a:ext cx="410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Lato" panose="020F0502020204030203" pitchFamily="34" charset="0"/>
              </a:rPr>
              <a:t>Source: FIA CCP Tracker, Public Quantitative Disclosures</a:t>
            </a:r>
          </a:p>
          <a:p>
            <a:r>
              <a:rPr lang="en-US" sz="1000" dirty="0">
                <a:latin typeface="Lato" panose="020F0502020204030203" pitchFamily="34" charset="0"/>
              </a:rPr>
              <a:t>Note: LCH LTD and LCH SA only include margin for cleared derivatives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EDADAB27-7396-42F4-B652-6167F8C4F257}"/>
              </a:ext>
            </a:extLst>
          </p:cNvPr>
          <p:cNvGraphicFramePr>
            <a:graphicFrameLocks/>
          </p:cNvGraphicFramePr>
          <p:nvPr/>
        </p:nvGraphicFramePr>
        <p:xfrm>
          <a:off x="628649" y="1530048"/>
          <a:ext cx="8214561" cy="4487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815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E8E887-7FC9-9443-9887-60F73703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Initial Margin Levels Increased Dramatically at Some But Not All CCPs, Reflecting Differences in Asset Classes, Contract Types and Margin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F404C5-68CF-4E4C-9EE0-7E7C96B5DBB2}"/>
              </a:ext>
            </a:extLst>
          </p:cNvPr>
          <p:cNvSpPr txBox="1"/>
          <p:nvPr/>
        </p:nvSpPr>
        <p:spPr>
          <a:xfrm>
            <a:off x="2924415" y="6263964"/>
            <a:ext cx="410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Lato" panose="020F0502020204030203" pitchFamily="34" charset="0"/>
              </a:rPr>
              <a:t>Source: FIA CCP Tracker, Public Quantitative Disclosures</a:t>
            </a:r>
          </a:p>
          <a:p>
            <a:r>
              <a:rPr lang="en-US" sz="1000" dirty="0">
                <a:latin typeface="Lato" panose="020F0502020204030203" pitchFamily="34" charset="0"/>
              </a:rPr>
              <a:t>Note: LCH LTD and LCH SA only include margin for cleared derivatives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9B87D888-F354-4191-AF60-68D1753609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075361"/>
              </p:ext>
            </p:extLst>
          </p:nvPr>
        </p:nvGraphicFramePr>
        <p:xfrm>
          <a:off x="628650" y="1311442"/>
          <a:ext cx="7886700" cy="4836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411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11CAB8-7F0A-4279-BF2D-CE0FD82D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Single Day Margin Calls Reached a Much Higher Peak in Q1 compared to the Prior and Subsequent Quarters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D9D836C-8D55-454B-9E27-4ACA46555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720909"/>
              </p:ext>
            </p:extLst>
          </p:nvPr>
        </p:nvGraphicFramePr>
        <p:xfrm>
          <a:off x="628650" y="1530048"/>
          <a:ext cx="7886700" cy="464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32D15F-4CC2-42C7-A03A-803E07C751A2}"/>
              </a:ext>
            </a:extLst>
          </p:cNvPr>
          <p:cNvSpPr txBox="1"/>
          <p:nvPr/>
        </p:nvSpPr>
        <p:spPr>
          <a:xfrm>
            <a:off x="2924415" y="6263964"/>
            <a:ext cx="410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Lato" panose="020F0502020204030203" pitchFamily="34" charset="0"/>
              </a:rPr>
              <a:t>Source: FIA CCP Tracker, Public Quantitative Disclosures</a:t>
            </a:r>
          </a:p>
          <a:p>
            <a:r>
              <a:rPr lang="en-US" sz="1000" dirty="0">
                <a:latin typeface="Lato" panose="020F0502020204030203" pitchFamily="34" charset="0"/>
              </a:rPr>
              <a:t>Note: LCH LTD and LCH SA include margin for cleared derivatives only</a:t>
            </a:r>
          </a:p>
        </p:txBody>
      </p:sp>
    </p:spTree>
    <p:extLst>
      <p:ext uri="{BB962C8B-B14F-4D97-AF65-F5344CB8AC3E}">
        <p14:creationId xmlns:p14="http://schemas.microsoft.com/office/powerpoint/2010/main" val="102674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3EC633-F42E-4BF6-8986-9E326412C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2" y="202372"/>
            <a:ext cx="7886700" cy="1325563"/>
          </a:xfrm>
        </p:spPr>
        <p:txBody>
          <a:bodyPr>
            <a:normAutofit/>
          </a:bodyPr>
          <a:lstStyle/>
          <a:p>
            <a:r>
              <a:rPr lang="en-US" sz="1800" dirty="0"/>
              <a:t>The Number and Size of Margin Breaches Increased Dramatically in Q1 as Mark-to-Market Changes in Values Exceeded Initial Margin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BB0D6-DA9E-4AA4-932B-E7638EBC3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561895"/>
            <a:ext cx="3868340" cy="576187"/>
          </a:xfrm>
        </p:spPr>
        <p:txBody>
          <a:bodyPr>
            <a:normAutofit/>
          </a:bodyPr>
          <a:lstStyle/>
          <a:p>
            <a:r>
              <a:rPr lang="en-US" sz="1600" b="0" dirty="0"/>
              <a:t>Number of Margin Breaches More Than Doubled During Q1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3D5527-FF59-4238-9B4A-73F6D6AAC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61895"/>
            <a:ext cx="3887391" cy="576187"/>
          </a:xfrm>
        </p:spPr>
        <p:txBody>
          <a:bodyPr>
            <a:normAutofit/>
          </a:bodyPr>
          <a:lstStyle/>
          <a:p>
            <a:r>
              <a:rPr lang="en-US" sz="1600" b="0" dirty="0"/>
              <a:t>Average Size of Margin Breaches Increased by Four Times During Q1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79F79615-C835-4E3F-8869-247FC4067FEE}"/>
              </a:ext>
            </a:extLst>
          </p:cNvPr>
          <p:cNvSpPr txBox="1">
            <a:spLocks/>
          </p:cNvSpPr>
          <p:nvPr/>
        </p:nvSpPr>
        <p:spPr>
          <a:xfrm>
            <a:off x="1653014" y="5831716"/>
            <a:ext cx="595226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000" b="0" dirty="0"/>
              <a:t>Source: FIA CCP Tracker, Public Quantitative Disclosures</a:t>
            </a:r>
          </a:p>
          <a:p>
            <a:pPr>
              <a:spcBef>
                <a:spcPts val="0"/>
              </a:spcBef>
            </a:pPr>
            <a:r>
              <a:rPr lang="en-US" sz="1000" b="0" dirty="0"/>
              <a:t>Note: Based on disclosures covering clearing services operated by nine CCPs:</a:t>
            </a:r>
          </a:p>
          <a:p>
            <a:pPr>
              <a:spcBef>
                <a:spcPts val="0"/>
              </a:spcBef>
            </a:pPr>
            <a:r>
              <a:rPr lang="en-US" sz="1000" b="0" dirty="0"/>
              <a:t>     CME, Eurex, ICE Clear US, ICE Clear Credit, ICE Clear Europe, JSCC, LCH LTD, LCH SA, OCC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BCD52A10-448B-43D7-AE27-25CA4CBDA56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30238" y="2505075"/>
          <a:ext cx="386873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xmlns="" id="{DB383525-6D1F-40AB-BCAA-B60400E09C1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629150" y="2505075"/>
          <a:ext cx="38877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944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3B1152-D242-4C6E-9174-A1D4F536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Peak Margin Breaches, Measured as the Largest Margin Breach over the Preceding 12 Months, Rose Substantially in Q1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CEC7026-EDF2-466E-AB55-6FF6047B1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437169"/>
              </p:ext>
            </p:extLst>
          </p:nvPr>
        </p:nvGraphicFramePr>
        <p:xfrm>
          <a:off x="628650" y="1530048"/>
          <a:ext cx="7886700" cy="464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397062-110B-4B3C-BFBB-DFBFFBF4D512}"/>
              </a:ext>
            </a:extLst>
          </p:cNvPr>
          <p:cNvSpPr txBox="1"/>
          <p:nvPr/>
        </p:nvSpPr>
        <p:spPr>
          <a:xfrm>
            <a:off x="2924415" y="6263964"/>
            <a:ext cx="410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Lato" panose="020F0502020204030203" pitchFamily="34" charset="0"/>
              </a:rPr>
              <a:t>Source: FIA CCP Tracker, Public Quantitative Disclosures</a:t>
            </a:r>
          </a:p>
          <a:p>
            <a:r>
              <a:rPr lang="en-US" sz="1000" dirty="0">
                <a:latin typeface="Lato" panose="020F0502020204030203" pitchFamily="34" charset="0"/>
              </a:rPr>
              <a:t>Note: LCH LTD and LCH SA include margin for cleared derivatives only</a:t>
            </a:r>
          </a:p>
        </p:txBody>
      </p:sp>
    </p:spTree>
    <p:extLst>
      <p:ext uri="{BB962C8B-B14F-4D97-AF65-F5344CB8AC3E}">
        <p14:creationId xmlns:p14="http://schemas.microsoft.com/office/powerpoint/2010/main" val="158545742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FIA Brand Colors">
      <a:dk1>
        <a:srgbClr val="294661"/>
      </a:dk1>
      <a:lt1>
        <a:srgbClr val="FFFFFF"/>
      </a:lt1>
      <a:dk2>
        <a:srgbClr val="363636"/>
      </a:dk2>
      <a:lt2>
        <a:srgbClr val="75787B"/>
      </a:lt2>
      <a:accent1>
        <a:srgbClr val="00A4E7"/>
      </a:accent1>
      <a:accent2>
        <a:srgbClr val="85C441"/>
      </a:accent2>
      <a:accent3>
        <a:srgbClr val="4B4F54"/>
      </a:accent3>
      <a:accent4>
        <a:srgbClr val="AE1924"/>
      </a:accent4>
      <a:accent5>
        <a:srgbClr val="F8A51A"/>
      </a:accent5>
      <a:accent6>
        <a:srgbClr val="44C8F5"/>
      </a:accent6>
      <a:hlink>
        <a:srgbClr val="00A4E7"/>
      </a:hlink>
      <a:folHlink>
        <a:srgbClr val="954F72"/>
      </a:folHlink>
    </a:clrScheme>
    <a:fontScheme name="FIA -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A PPT Template_4-3_LATO" id="{BFAE6BA6-2E12-4545-951A-D9AD28FD2D62}" vid="{371FE2FA-5776-4E52-A361-BB23045FD8D0}"/>
    </a:ext>
  </a:extLst>
</a:theme>
</file>

<file path=ppt/theme/theme2.xml><?xml version="1.0" encoding="utf-8"?>
<a:theme xmlns:a="http://schemas.openxmlformats.org/drawingml/2006/main" name="Interior slides_wWatermark">
  <a:themeElements>
    <a:clrScheme name="FIA Brand Colors">
      <a:dk1>
        <a:srgbClr val="294661"/>
      </a:dk1>
      <a:lt1>
        <a:srgbClr val="FFFFFF"/>
      </a:lt1>
      <a:dk2>
        <a:srgbClr val="363636"/>
      </a:dk2>
      <a:lt2>
        <a:srgbClr val="75787B"/>
      </a:lt2>
      <a:accent1>
        <a:srgbClr val="00A4E7"/>
      </a:accent1>
      <a:accent2>
        <a:srgbClr val="85C441"/>
      </a:accent2>
      <a:accent3>
        <a:srgbClr val="4B4F54"/>
      </a:accent3>
      <a:accent4>
        <a:srgbClr val="AE1924"/>
      </a:accent4>
      <a:accent5>
        <a:srgbClr val="F8A51A"/>
      </a:accent5>
      <a:accent6>
        <a:srgbClr val="44C8F5"/>
      </a:accent6>
      <a:hlink>
        <a:srgbClr val="00A4E7"/>
      </a:hlink>
      <a:folHlink>
        <a:srgbClr val="954F72"/>
      </a:folHlink>
    </a:clrScheme>
    <a:fontScheme name="FIA -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A PPT Template_4-3_LATO" id="{BFAE6BA6-2E12-4545-951A-D9AD28FD2D62}" vid="{4B328ED9-94F7-40A1-9D99-84E7D1035C16}"/>
    </a:ext>
  </a:extLst>
</a:theme>
</file>

<file path=ppt/theme/theme3.xml><?xml version="1.0" encoding="utf-8"?>
<a:theme xmlns:a="http://schemas.openxmlformats.org/drawingml/2006/main" name="Interior slides_wWatermark_wPgNu">
  <a:themeElements>
    <a:clrScheme name="FIA Brand Colors">
      <a:dk1>
        <a:srgbClr val="294661"/>
      </a:dk1>
      <a:lt1>
        <a:srgbClr val="FFFFFF"/>
      </a:lt1>
      <a:dk2>
        <a:srgbClr val="363636"/>
      </a:dk2>
      <a:lt2>
        <a:srgbClr val="75787B"/>
      </a:lt2>
      <a:accent1>
        <a:srgbClr val="00A4E7"/>
      </a:accent1>
      <a:accent2>
        <a:srgbClr val="85C441"/>
      </a:accent2>
      <a:accent3>
        <a:srgbClr val="4B4F54"/>
      </a:accent3>
      <a:accent4>
        <a:srgbClr val="AE1924"/>
      </a:accent4>
      <a:accent5>
        <a:srgbClr val="F8A51A"/>
      </a:accent5>
      <a:accent6>
        <a:srgbClr val="44C8F5"/>
      </a:accent6>
      <a:hlink>
        <a:srgbClr val="00A4E7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A PPT Template_4-3_LATO" id="{BFAE6BA6-2E12-4545-951A-D9AD28FD2D62}" vid="{B630F184-C085-432A-A397-CE3C807C27A2}"/>
    </a:ext>
  </a:extLst>
</a:theme>
</file>

<file path=ppt/theme/theme4.xml><?xml version="1.0" encoding="utf-8"?>
<a:theme xmlns:a="http://schemas.openxmlformats.org/drawingml/2006/main" name="Interior slides_NoWatermark">
  <a:themeElements>
    <a:clrScheme name="FIA Brand Colors">
      <a:dk1>
        <a:srgbClr val="294661"/>
      </a:dk1>
      <a:lt1>
        <a:srgbClr val="FFFFFF"/>
      </a:lt1>
      <a:dk2>
        <a:srgbClr val="363636"/>
      </a:dk2>
      <a:lt2>
        <a:srgbClr val="75787B"/>
      </a:lt2>
      <a:accent1>
        <a:srgbClr val="00A4E7"/>
      </a:accent1>
      <a:accent2>
        <a:srgbClr val="85C441"/>
      </a:accent2>
      <a:accent3>
        <a:srgbClr val="4B4F54"/>
      </a:accent3>
      <a:accent4>
        <a:srgbClr val="AE1924"/>
      </a:accent4>
      <a:accent5>
        <a:srgbClr val="F8A51A"/>
      </a:accent5>
      <a:accent6>
        <a:srgbClr val="44C8F5"/>
      </a:accent6>
      <a:hlink>
        <a:srgbClr val="00A4E7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A PPT Template_4-3_LATO" id="{BFAE6BA6-2E12-4545-951A-D9AD28FD2D62}" vid="{20196D9D-1A32-4B2E-8DA9-5BF685D31E00}"/>
    </a:ext>
  </a:extLst>
</a:theme>
</file>

<file path=ppt/theme/theme5.xml><?xml version="1.0" encoding="utf-8"?>
<a:theme xmlns:a="http://schemas.openxmlformats.org/drawingml/2006/main" name="Interior slides_NoWatermark_wPgNu">
  <a:themeElements>
    <a:clrScheme name="FIA Brand Colors">
      <a:dk1>
        <a:srgbClr val="294661"/>
      </a:dk1>
      <a:lt1>
        <a:srgbClr val="FFFFFF"/>
      </a:lt1>
      <a:dk2>
        <a:srgbClr val="363636"/>
      </a:dk2>
      <a:lt2>
        <a:srgbClr val="75787B"/>
      </a:lt2>
      <a:accent1>
        <a:srgbClr val="00A4E7"/>
      </a:accent1>
      <a:accent2>
        <a:srgbClr val="85C441"/>
      </a:accent2>
      <a:accent3>
        <a:srgbClr val="4B4F54"/>
      </a:accent3>
      <a:accent4>
        <a:srgbClr val="AE1924"/>
      </a:accent4>
      <a:accent5>
        <a:srgbClr val="F8A51A"/>
      </a:accent5>
      <a:accent6>
        <a:srgbClr val="44C8F5"/>
      </a:accent6>
      <a:hlink>
        <a:srgbClr val="00A4E7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A PPT Template_4-3_LATO" id="{BFAE6BA6-2E12-4545-951A-D9AD28FD2D62}" vid="{44E0ECDE-A94B-42DE-BCAB-78F7468ADB81}"/>
    </a:ext>
  </a:extLst>
</a:theme>
</file>

<file path=ppt/theme/theme6.xml><?xml version="1.0" encoding="utf-8"?>
<a:theme xmlns:a="http://schemas.openxmlformats.org/drawingml/2006/main" name="Conclud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A PPT Template_4-3_LATO" id="{BFAE6BA6-2E12-4545-951A-D9AD28FD2D62}" vid="{3F03FAFB-F0D1-4102-97E2-4A03EA4A86DC}"/>
    </a:ext>
  </a:extLst>
</a:theme>
</file>

<file path=ppt/theme/theme7.xml><?xml version="1.0" encoding="utf-8"?>
<a:theme xmlns:a="http://schemas.openxmlformats.org/drawingml/2006/main" name="1_Interior slides_NoWatermark_wPgNu">
  <a:themeElements>
    <a:clrScheme name="FIA Brand Colors">
      <a:dk1>
        <a:srgbClr val="294661"/>
      </a:dk1>
      <a:lt1>
        <a:srgbClr val="FFFFFF"/>
      </a:lt1>
      <a:dk2>
        <a:srgbClr val="363636"/>
      </a:dk2>
      <a:lt2>
        <a:srgbClr val="75787B"/>
      </a:lt2>
      <a:accent1>
        <a:srgbClr val="00A4E7"/>
      </a:accent1>
      <a:accent2>
        <a:srgbClr val="85C441"/>
      </a:accent2>
      <a:accent3>
        <a:srgbClr val="4B4F54"/>
      </a:accent3>
      <a:accent4>
        <a:srgbClr val="AE1924"/>
      </a:accent4>
      <a:accent5>
        <a:srgbClr val="F8A51A"/>
      </a:accent5>
      <a:accent6>
        <a:srgbClr val="44C8F5"/>
      </a:accent6>
      <a:hlink>
        <a:srgbClr val="00A4E7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A PPT Template_4-3_LATO" id="{12FD2F34-B477-4AFE-B7F0-824DBE4EED7A}" vid="{1F7355F6-4E1D-4512-AF2B-82CA553CB91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BDB4E7014574781AAABA982FB713A" ma:contentTypeVersion="13" ma:contentTypeDescription="Create a new document." ma:contentTypeScope="" ma:versionID="436afa2560bb99b843f280763fb57b55">
  <xsd:schema xmlns:xsd="http://www.w3.org/2001/XMLSchema" xmlns:xs="http://www.w3.org/2001/XMLSchema" xmlns:p="http://schemas.microsoft.com/office/2006/metadata/properties" xmlns:ns3="62d1792a-3ce3-4cfd-8ff5-4a010bf98bd4" xmlns:ns4="ffce1178-8a97-46d4-9877-8a45be40f00e" targetNamespace="http://schemas.microsoft.com/office/2006/metadata/properties" ma:root="true" ma:fieldsID="a4cdc7d0f819c554855eb1b1d78e4719" ns3:_="" ns4:_="">
    <xsd:import namespace="62d1792a-3ce3-4cfd-8ff5-4a010bf98bd4"/>
    <xsd:import namespace="ffce1178-8a97-46d4-9877-8a45be40f0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1792a-3ce3-4cfd-8ff5-4a010bf98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ce1178-8a97-46d4-9877-8a45be40f0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4B62CA-4DA6-45F1-9350-945EBF7779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d1792a-3ce3-4cfd-8ff5-4a010bf98bd4"/>
    <ds:schemaRef ds:uri="ffce1178-8a97-46d4-9877-8a45be40f0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5178D3-992A-4AC0-8D89-3D90FF0F224E}">
  <ds:schemaRefs>
    <ds:schemaRef ds:uri="ffce1178-8a97-46d4-9877-8a45be40f00e"/>
    <ds:schemaRef ds:uri="http://purl.org/dc/elements/1.1/"/>
    <ds:schemaRef ds:uri="http://schemas.microsoft.com/office/2006/metadata/properties"/>
    <ds:schemaRef ds:uri="62d1792a-3ce3-4cfd-8ff5-4a010bf98bd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0ABB4EB-E615-4EC8-9188-07114EA818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1392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Lato</vt:lpstr>
      <vt:lpstr>Title Slides</vt:lpstr>
      <vt:lpstr>Interior slides_wWatermark</vt:lpstr>
      <vt:lpstr>Interior slides_wWatermark_wPgNu</vt:lpstr>
      <vt:lpstr>Interior slides_NoWatermark</vt:lpstr>
      <vt:lpstr>Interior slides_NoWatermark_wPgNu</vt:lpstr>
      <vt:lpstr>Concluding slide</vt:lpstr>
      <vt:lpstr>1_Interior slides_NoWatermark_wPgNu</vt:lpstr>
      <vt:lpstr>March Volatility and Clearing</vt:lpstr>
      <vt:lpstr>PowerPoint Presentation</vt:lpstr>
      <vt:lpstr>PowerPoint Presentation</vt:lpstr>
      <vt:lpstr>Customer Funds in US Futures Accounts Rose by More than  $100 Billion in March, the Largest Single Month Increase Ever</vt:lpstr>
      <vt:lpstr>Initial Margin Held at Nine Major CCPs Reached $834 Billion in the First Quarter, an Increase of $270 Billion from Q4 2019</vt:lpstr>
      <vt:lpstr>Initial Margin Levels Increased Dramatically at Some But Not All CCPs, Reflecting Differences in Asset Classes, Contract Types and Margin Models</vt:lpstr>
      <vt:lpstr>Single Day Margin Calls Reached a Much Higher Peak in Q1 compared to the Prior and Subsequent Quarters</vt:lpstr>
      <vt:lpstr>The Number and Size of Margin Breaches Increased Dramatically in Q1 as Mark-to-Market Changes in Values Exceeded Initial Margin</vt:lpstr>
      <vt:lpstr>Peak Margin Breaches, Measured as the Largest Margin Breach over the Preceding 12 Months, Rose Substantially in Q1</vt:lpstr>
      <vt:lpstr>Was the Increase in Initial Margin Driven by Increases in the Level of Trading?  Open Interest Data Show the Answer Is No</vt:lpstr>
      <vt:lpstr>Spike in Margin Requirements:  Three Benchmark Equity Index Futures </vt:lpstr>
      <vt:lpstr>Back-testing IM:  E-mini S&amp;P 500 Futures</vt:lpstr>
      <vt:lpstr>Back-testing IM:  Eurostoxx 50 Futures</vt:lpstr>
      <vt:lpstr>Back-testing IM:  Nikkei 225 Futures</vt:lpstr>
      <vt:lpstr>Comparing OTC and ETD:  10Y US Interest Rate Swaps</vt:lpstr>
      <vt:lpstr>Initial Margin</vt:lpstr>
      <vt:lpstr>Margin Floors</vt:lpstr>
      <vt:lpstr>Back-Testing Rate of Change</vt:lpstr>
      <vt:lpstr>Intraday Calls</vt:lpstr>
      <vt:lpstr>Intraday Calls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Volatility and Clearing</dc:title>
  <dc:creator>Will Acworth</dc:creator>
  <cp:lastModifiedBy>Adrienne Williams</cp:lastModifiedBy>
  <cp:revision>38</cp:revision>
  <dcterms:created xsi:type="dcterms:W3CDTF">2020-12-15T03:38:50Z</dcterms:created>
  <dcterms:modified xsi:type="dcterms:W3CDTF">2021-02-17T19:05:39Z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0x010100F36BDB4E7014574781AAABA982FB713A</vt:lpwstr>
  </property>
</Properties>
</file>